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9" r:id="rId2"/>
    <p:sldId id="786" r:id="rId3"/>
    <p:sldId id="787" r:id="rId4"/>
    <p:sldId id="394" r:id="rId5"/>
    <p:sldId id="788" r:id="rId6"/>
    <p:sldId id="392" r:id="rId7"/>
    <p:sldId id="310" r:id="rId8"/>
    <p:sldId id="311" r:id="rId9"/>
    <p:sldId id="261" r:id="rId10"/>
    <p:sldId id="312" r:id="rId11"/>
    <p:sldId id="789" r:id="rId12"/>
    <p:sldId id="790" r:id="rId13"/>
    <p:sldId id="791" r:id="rId14"/>
    <p:sldId id="303" r:id="rId15"/>
    <p:sldId id="792" r:id="rId16"/>
    <p:sldId id="794" r:id="rId17"/>
    <p:sldId id="795" r:id="rId18"/>
    <p:sldId id="302"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809" r:id="rId32"/>
    <p:sldId id="808" r:id="rId33"/>
    <p:sldId id="810" r:id="rId34"/>
    <p:sldId id="779" r:id="rId35"/>
    <p:sldId id="811" r:id="rId36"/>
    <p:sldId id="812" r:id="rId37"/>
    <p:sldId id="813" r:id="rId38"/>
    <p:sldId id="814" r:id="rId39"/>
    <p:sldId id="815" r:id="rId40"/>
    <p:sldId id="816" r:id="rId41"/>
    <p:sldId id="817" r:id="rId42"/>
    <p:sldId id="819" r:id="rId43"/>
    <p:sldId id="820" r:id="rId44"/>
    <p:sldId id="821" r:id="rId45"/>
    <p:sldId id="5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i Li" initials="ML" lastIdx="2" clrIdx="0">
    <p:extLst>
      <p:ext uri="{19B8F6BF-5375-455C-9EA6-DF929625EA0E}">
        <p15:presenceInfo xmlns:p15="http://schemas.microsoft.com/office/powerpoint/2012/main" userId="09a3a5f095d008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0EEB9"/>
    <a:srgbClr val="FFF2CC"/>
    <a:srgbClr val="F4EBFF"/>
    <a:srgbClr val="FFE5FC"/>
    <a:srgbClr val="C7FAB1"/>
    <a:srgbClr val="CDC2F0"/>
    <a:srgbClr val="FFFF11"/>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94694"/>
  </p:normalViewPr>
  <p:slideViewPr>
    <p:cSldViewPr snapToGrid="0" snapToObjects="1">
      <p:cViewPr varScale="1">
        <p:scale>
          <a:sx n="121" d="100"/>
          <a:sy n="121" d="100"/>
        </p:scale>
        <p:origin x="456" y="176"/>
      </p:cViewPr>
      <p:guideLst>
        <p:guide orient="horz" pos="2160"/>
        <p:guide pos="3862"/>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9T15:17:01.016" idx="2">
    <p:pos x="806" y="3669"/>
    <p:text>It should be v.4</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13F57-1173-3140-AB1F-472391D714A6}" type="datetimeFigureOut">
              <a:rPr lang="en-US" smtClean="0"/>
              <a:t>6/13/21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B0FFF-B994-B44D-965D-27A01EC097B1}" type="slidenum">
              <a:rPr lang="en-US" smtClean="0"/>
              <a:t>‹#›</a:t>
            </a:fld>
            <a:endParaRPr lang="en-US"/>
          </a:p>
        </p:txBody>
      </p:sp>
    </p:spTree>
    <p:extLst>
      <p:ext uri="{BB962C8B-B14F-4D97-AF65-F5344CB8AC3E}">
        <p14:creationId xmlns:p14="http://schemas.microsoft.com/office/powerpoint/2010/main" val="331158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B0FFF-B994-B44D-965D-27A01EC097B1}" type="slidenum">
              <a:rPr lang="en-US" smtClean="0"/>
              <a:t>7</a:t>
            </a:fld>
            <a:endParaRPr lang="en-US"/>
          </a:p>
        </p:txBody>
      </p:sp>
    </p:spTree>
    <p:extLst>
      <p:ext uri="{BB962C8B-B14F-4D97-AF65-F5344CB8AC3E}">
        <p14:creationId xmlns:p14="http://schemas.microsoft.com/office/powerpoint/2010/main" val="3525154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B0FFF-B994-B44D-965D-27A01EC097B1}" type="slidenum">
              <a:rPr lang="en-US" smtClean="0"/>
              <a:t>21</a:t>
            </a:fld>
            <a:endParaRPr lang="en-US"/>
          </a:p>
        </p:txBody>
      </p:sp>
    </p:spTree>
    <p:extLst>
      <p:ext uri="{BB962C8B-B14F-4D97-AF65-F5344CB8AC3E}">
        <p14:creationId xmlns:p14="http://schemas.microsoft.com/office/powerpoint/2010/main" val="42992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B0FFF-B994-B44D-965D-27A01EC097B1}" type="slidenum">
              <a:rPr lang="en-US" smtClean="0"/>
              <a:t>30</a:t>
            </a:fld>
            <a:endParaRPr lang="en-US"/>
          </a:p>
        </p:txBody>
      </p:sp>
    </p:spTree>
    <p:extLst>
      <p:ext uri="{BB962C8B-B14F-4D97-AF65-F5344CB8AC3E}">
        <p14:creationId xmlns:p14="http://schemas.microsoft.com/office/powerpoint/2010/main" val="117326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B0FFF-B994-B44D-965D-27A01EC097B1}" type="slidenum">
              <a:rPr lang="en-US" smtClean="0"/>
              <a:t>40</a:t>
            </a:fld>
            <a:endParaRPr lang="en-US"/>
          </a:p>
        </p:txBody>
      </p:sp>
    </p:spTree>
    <p:extLst>
      <p:ext uri="{BB962C8B-B14F-4D97-AF65-F5344CB8AC3E}">
        <p14:creationId xmlns:p14="http://schemas.microsoft.com/office/powerpoint/2010/main" val="426536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7B43-29BF-8048-9049-B5019A226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D633C2-8CE0-E640-8163-EE8816A28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12C0F5-75FD-EB48-858F-D2A2D964FCDF}"/>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5" name="Footer Placeholder 4">
            <a:extLst>
              <a:ext uri="{FF2B5EF4-FFF2-40B4-BE49-F238E27FC236}">
                <a16:creationId xmlns:a16="http://schemas.microsoft.com/office/drawing/2014/main" id="{A15A0807-0D25-8840-A850-D92B8ADDB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80AC1-298D-6E4F-B5C8-4F59D906B8B6}"/>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34785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D9F9-CAAE-9F4C-A92B-BBC8391629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47161E-0595-FF40-A4A1-2191710174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1061F-8A5F-3D4C-AF5B-8BBC62E37847}"/>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5" name="Footer Placeholder 4">
            <a:extLst>
              <a:ext uri="{FF2B5EF4-FFF2-40B4-BE49-F238E27FC236}">
                <a16:creationId xmlns:a16="http://schemas.microsoft.com/office/drawing/2014/main" id="{C476539C-2366-BC4A-87AE-347D4BAF2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22FDA-16A6-EA46-BEB2-C088DCDBB1AF}"/>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6282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29BFC-E5FF-FD49-B182-9F86AD124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1C0443-EF0C-CF43-819F-A93918FA14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85C76-2A7E-2F46-AC7D-4271A0B12897}"/>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5" name="Footer Placeholder 4">
            <a:extLst>
              <a:ext uri="{FF2B5EF4-FFF2-40B4-BE49-F238E27FC236}">
                <a16:creationId xmlns:a16="http://schemas.microsoft.com/office/drawing/2014/main" id="{E4779366-9F18-7D40-91A6-CBBE08B71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DC81F-7FCB-A546-9A82-17DC89A21E6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78453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A3B4-9F09-B249-A485-1439CE86D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37105-FA3A-4746-99C3-F93E68F854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4D72E-85CD-014C-8934-89DDBF29A4EE}"/>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5" name="Footer Placeholder 4">
            <a:extLst>
              <a:ext uri="{FF2B5EF4-FFF2-40B4-BE49-F238E27FC236}">
                <a16:creationId xmlns:a16="http://schemas.microsoft.com/office/drawing/2014/main" id="{3DF43788-B5AF-7C45-96DD-7E96A8D8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C45F-41F3-6543-8A7A-42B126616E4C}"/>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8884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564D-DCA7-DA41-872A-0A87A8FFFF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658539-3ADD-4449-BE92-E68B997834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D6551-E8DE-C445-A991-9310DB9EB214}"/>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5" name="Footer Placeholder 4">
            <a:extLst>
              <a:ext uri="{FF2B5EF4-FFF2-40B4-BE49-F238E27FC236}">
                <a16:creationId xmlns:a16="http://schemas.microsoft.com/office/drawing/2014/main" id="{9D61B8F2-54A9-EB40-A0A8-4654852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2070C-AE6E-5A4A-8989-60BC0AB59A48}"/>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8285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6E91-51D7-5C40-8EA4-65C7E08FE6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92FE2-CB77-4843-A89A-6ED732BF25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B7051E-A17E-124A-BA48-5BE86AADF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191F81-53E4-4247-8EA9-DFC5E15D3C5A}"/>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6" name="Footer Placeholder 5">
            <a:extLst>
              <a:ext uri="{FF2B5EF4-FFF2-40B4-BE49-F238E27FC236}">
                <a16:creationId xmlns:a16="http://schemas.microsoft.com/office/drawing/2014/main" id="{2B651B88-7833-A84F-BE66-153ADAD35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FA801-1E1C-FA4D-9BC2-BFCD52166899}"/>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53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F11C-F907-7048-AD1B-017C672A82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402D5-4BE6-A047-80FA-EC4A48D18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DC5FD-3895-E047-BF76-471226B523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7F0C3F-D544-EA46-A08A-6B5378016E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F1660-C06B-E94E-99A5-C80CF1A324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2913F-7547-AE4F-B71A-8EB292764106}"/>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8" name="Footer Placeholder 7">
            <a:extLst>
              <a:ext uri="{FF2B5EF4-FFF2-40B4-BE49-F238E27FC236}">
                <a16:creationId xmlns:a16="http://schemas.microsoft.com/office/drawing/2014/main" id="{F3544D8E-4BE1-974C-B936-513FD739A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56FAC-F11A-A244-B549-DEA7C39A066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390088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C3C95-13A1-E442-8F13-929C086B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FE8931-C625-5B42-8B9E-07E4F5551E76}"/>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4" name="Footer Placeholder 3">
            <a:extLst>
              <a:ext uri="{FF2B5EF4-FFF2-40B4-BE49-F238E27FC236}">
                <a16:creationId xmlns:a16="http://schemas.microsoft.com/office/drawing/2014/main" id="{0BD5CAD9-F2D2-D341-A20D-6806B5F64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474E-657E-9D4A-A8A9-D0F0ED826577}"/>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28317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1E26F-0365-0743-A3C3-3CF4B85796FE}"/>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3" name="Footer Placeholder 2">
            <a:extLst>
              <a:ext uri="{FF2B5EF4-FFF2-40B4-BE49-F238E27FC236}">
                <a16:creationId xmlns:a16="http://schemas.microsoft.com/office/drawing/2014/main" id="{85124ADF-A88A-9146-953A-F396A2A24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6A796-EF4A-C34D-84DA-F1EC1EA3ACE0}"/>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51624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3896-3465-194F-A911-438ECDDD2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457082-A86D-F845-8539-404446DCA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E8DF39-F998-9148-82A0-5AA278EEC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2B496-A8D4-5D4B-9AB1-A7577A6A4FB5}"/>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6" name="Footer Placeholder 5">
            <a:extLst>
              <a:ext uri="{FF2B5EF4-FFF2-40B4-BE49-F238E27FC236}">
                <a16:creationId xmlns:a16="http://schemas.microsoft.com/office/drawing/2014/main" id="{F188D008-05B2-F945-9F70-BD05DEC7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99E5-76FC-0144-861D-51D5734AA612}"/>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5450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3ECF-3825-C442-8EAB-207CBE6CE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2C35-F856-C548-B357-5F5881377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B425A-A99E-EA42-9205-DF97CECAA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9419D-DF53-5548-8EFD-19A106A9AB2E}"/>
              </a:ext>
            </a:extLst>
          </p:cNvPr>
          <p:cNvSpPr>
            <a:spLocks noGrp="1"/>
          </p:cNvSpPr>
          <p:nvPr>
            <p:ph type="dt" sz="half" idx="10"/>
          </p:nvPr>
        </p:nvSpPr>
        <p:spPr/>
        <p:txBody>
          <a:bodyPr/>
          <a:lstStyle/>
          <a:p>
            <a:fld id="{76EF4E14-D9FB-1749-8201-C5B6E93ACBC0}" type="datetimeFigureOut">
              <a:rPr lang="en-US" smtClean="0"/>
              <a:t>6/13/21</a:t>
            </a:fld>
            <a:endParaRPr lang="en-US"/>
          </a:p>
        </p:txBody>
      </p:sp>
      <p:sp>
        <p:nvSpPr>
          <p:cNvPr id="6" name="Footer Placeholder 5">
            <a:extLst>
              <a:ext uri="{FF2B5EF4-FFF2-40B4-BE49-F238E27FC236}">
                <a16:creationId xmlns:a16="http://schemas.microsoft.com/office/drawing/2014/main" id="{CBF9113B-EBC6-3944-9BDF-54AC92413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25D86-F153-244A-A125-0E776CBE2ACD}"/>
              </a:ext>
            </a:extLst>
          </p:cNvPr>
          <p:cNvSpPr>
            <a:spLocks noGrp="1"/>
          </p:cNvSpPr>
          <p:nvPr>
            <p:ph type="sldNum" sz="quarter" idx="12"/>
          </p:nvPr>
        </p:nvSpPr>
        <p:spPr/>
        <p:txBody>
          <a:bodyPr/>
          <a:lstStyle/>
          <a:p>
            <a:fld id="{7EDF24BC-8041-EE47-B4D3-F3E5D0DC20D2}" type="slidenum">
              <a:rPr lang="en-US" smtClean="0"/>
              <a:t>‹#›</a:t>
            </a:fld>
            <a:endParaRPr lang="en-US"/>
          </a:p>
        </p:txBody>
      </p:sp>
    </p:spTree>
    <p:extLst>
      <p:ext uri="{BB962C8B-B14F-4D97-AF65-F5344CB8AC3E}">
        <p14:creationId xmlns:p14="http://schemas.microsoft.com/office/powerpoint/2010/main" val="137088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CFEB4-343D-C34A-9FEF-2148C9612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653F2-6895-2F40-A23B-12D131265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BE03F-566E-9648-B154-B8C117E25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4E14-D9FB-1749-8201-C5B6E93ACBC0}" type="datetimeFigureOut">
              <a:rPr lang="en-US" smtClean="0"/>
              <a:t>6/13/21</a:t>
            </a:fld>
            <a:endParaRPr lang="en-US"/>
          </a:p>
        </p:txBody>
      </p:sp>
      <p:sp>
        <p:nvSpPr>
          <p:cNvPr id="5" name="Footer Placeholder 4">
            <a:extLst>
              <a:ext uri="{FF2B5EF4-FFF2-40B4-BE49-F238E27FC236}">
                <a16:creationId xmlns:a16="http://schemas.microsoft.com/office/drawing/2014/main" id="{C47097E1-C316-7D48-9CA4-B1F01B19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FA36-20E9-3B4A-BBF5-CFD356D86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F24BC-8041-EE47-B4D3-F3E5D0DC20D2}" type="slidenum">
              <a:rPr lang="en-US" smtClean="0"/>
              <a:t>‹#›</a:t>
            </a:fld>
            <a:endParaRPr lang="en-US"/>
          </a:p>
        </p:txBody>
      </p:sp>
    </p:spTree>
    <p:extLst>
      <p:ext uri="{BB962C8B-B14F-4D97-AF65-F5344CB8AC3E}">
        <p14:creationId xmlns:p14="http://schemas.microsoft.com/office/powerpoint/2010/main" val="1860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562BDFE-36C5-7043-B759-4E55401B0E6C}"/>
              </a:ext>
            </a:extLst>
          </p:cNvPr>
          <p:cNvSpPr txBox="1"/>
          <p:nvPr/>
        </p:nvSpPr>
        <p:spPr>
          <a:xfrm>
            <a:off x="1011327" y="2128551"/>
            <a:ext cx="10169346" cy="4062651"/>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Welcome to Bible Class</a:t>
            </a:r>
          </a:p>
          <a:p>
            <a:pPr algn="ctr"/>
            <a:r>
              <a:rPr lang="zh-CN" altLang="en-US" sz="7200" dirty="0">
                <a:solidFill>
                  <a:schemeClr val="bg1"/>
                </a:solidFill>
                <a:latin typeface="Times New Roman" panose="02020603050405020304" pitchFamily="18" charset="0"/>
                <a:cs typeface="Times New Roman" panose="02020603050405020304" pitchFamily="18" charset="0"/>
              </a:rPr>
              <a:t>欢迎参加圣经课程</a:t>
            </a:r>
            <a:endParaRPr lang="en-US" sz="7200" dirty="0">
              <a:solidFill>
                <a:schemeClr val="bg1"/>
              </a:solidFill>
              <a:latin typeface="Times New Roman" panose="02020603050405020304" pitchFamily="18" charset="0"/>
              <a:cs typeface="Times New Roman" panose="02020603050405020304" pitchFamily="18" charset="0"/>
            </a:endParaRP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a:p>
            <a:pPr algn="ctr"/>
            <a:endParaRPr lang="en-US" sz="24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algn="ctr"/>
            <a:r>
              <a:rPr lang="en-US" sz="2800" dirty="0">
                <a:solidFill>
                  <a:schemeClr val="accent4">
                    <a:lumMod val="40000"/>
                    <a:lumOff val="60000"/>
                  </a:schemeClr>
                </a:solidFill>
                <a:latin typeface="Times New Roman" panose="02020603050405020304" pitchFamily="18" charset="0"/>
                <a:cs typeface="Times New Roman" panose="02020603050405020304" pitchFamily="18" charset="0"/>
              </a:rPr>
              <a:t>The Messiah in the Old Testament</a:t>
            </a:r>
          </a:p>
          <a:p>
            <a:pPr algn="ctr"/>
            <a:r>
              <a:rPr lang="zh-CN" altLang="en-US" sz="6000" dirty="0">
                <a:solidFill>
                  <a:schemeClr val="accent4">
                    <a:lumMod val="40000"/>
                    <a:lumOff val="60000"/>
                  </a:schemeClr>
                </a:solidFill>
                <a:latin typeface="Times New Roman" panose="02020603050405020304" pitchFamily="18" charset="0"/>
                <a:cs typeface="Times New Roman" panose="02020603050405020304" pitchFamily="18" charset="0"/>
              </a:rPr>
              <a:t>旧约中的弥赛亚</a:t>
            </a:r>
            <a:endParaRPr lang="en-US" sz="60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47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735" y="477683"/>
            <a:ext cx="9236529" cy="1143000"/>
          </a:xfrm>
        </p:spPr>
        <p:txBody>
          <a:bodyPr>
            <a:noAutofit/>
          </a:bodyPr>
          <a:lstStyle/>
          <a:p>
            <a:r>
              <a:rPr lang="en-US" sz="2000" b="1" dirty="0">
                <a:latin typeface="Times New Roman" panose="02020603050405020304" pitchFamily="18" charset="0"/>
                <a:cs typeface="Times New Roman" panose="02020603050405020304" pitchFamily="18" charset="0"/>
              </a:rPr>
              <a:t>HOW TO UNDERSTAND THIS PSALM</a:t>
            </a:r>
            <a:br>
              <a:rPr lang="en-US" sz="3600" b="1" dirty="0">
                <a:latin typeface="Times New Roman" panose="02020603050405020304" pitchFamily="18" charset="0"/>
                <a:cs typeface="Times New Roman" panose="02020603050405020304" pitchFamily="18" charset="0"/>
              </a:rPr>
            </a:br>
            <a:r>
              <a:rPr lang="zh-CN" altLang="en-US" sz="4800" b="1" dirty="0">
                <a:latin typeface="Times New Roman" panose="02020603050405020304" pitchFamily="18" charset="0"/>
                <a:cs typeface="Times New Roman" panose="02020603050405020304" pitchFamily="18" charset="0"/>
              </a:rPr>
              <a:t>如何理解这一诗篇</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5213" y="1715277"/>
            <a:ext cx="11008084" cy="4801138"/>
          </a:xfrm>
        </p:spPr>
        <p:txBody>
          <a:bodyPr>
            <a:normAutofit/>
          </a:bodyPr>
          <a:lstStyle/>
          <a:p>
            <a:pPr lvl="0"/>
            <a:r>
              <a:rPr lang="en-US" sz="2000" dirty="0">
                <a:latin typeface="Times New Roman" panose="02020603050405020304" pitchFamily="18" charset="0"/>
                <a:cs typeface="Times New Roman" panose="02020603050405020304" pitchFamily="18" charset="0"/>
              </a:rPr>
              <a:t>The first view is that this psalm is about the struggles of David personally, the struggles of the nation, Israel; or the struggles of some other man.</a:t>
            </a:r>
          </a:p>
          <a:p>
            <a:r>
              <a:rPr lang="zh-CN" altLang="en-US" sz="3600" dirty="0">
                <a:latin typeface="Times New Roman" panose="02020603050405020304" pitchFamily="18" charset="0"/>
                <a:cs typeface="Times New Roman" panose="02020603050405020304" pitchFamily="18" charset="0"/>
              </a:rPr>
              <a:t>乍一看这首诗篇所写的是大卫的私人挣扎，以色列民族的挣扎；或者其他人的挣扎</a:t>
            </a:r>
            <a:endParaRPr lang="en-US" sz="36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The second view is that this psalm has a dual fulfillment – as a depiction of the struggles of someone at the time of David and the sufferings of the Messiah. </a:t>
            </a:r>
          </a:p>
          <a:p>
            <a:r>
              <a:rPr lang="zh-CN" altLang="en-US" sz="3600" dirty="0">
                <a:latin typeface="Times New Roman" panose="02020603050405020304" pitchFamily="18" charset="0"/>
                <a:cs typeface="Times New Roman" panose="02020603050405020304" pitchFamily="18" charset="0"/>
              </a:rPr>
              <a:t>再思量这一诗篇是双重应验</a:t>
            </a:r>
            <a:r>
              <a:rPr lang="en-US" altLang="zh-CN" sz="3600" dirty="0">
                <a:latin typeface="Times New Roman" panose="02020603050405020304" pitchFamily="18" charset="0"/>
                <a:cs typeface="Times New Roman" panose="02020603050405020304" pitchFamily="18" charset="0"/>
              </a:rPr>
              <a:t>—</a:t>
            </a:r>
            <a:r>
              <a:rPr lang="zh-CN" altLang="en-US" sz="3600" dirty="0">
                <a:latin typeface="Times New Roman" panose="02020603050405020304" pitchFamily="18" charset="0"/>
                <a:cs typeface="Times New Roman" panose="02020603050405020304" pitchFamily="18" charset="0"/>
              </a:rPr>
              <a:t>一是大卫王时期某个人的挣扎，二是弥赛亚的受苦</a:t>
            </a:r>
            <a:endParaRPr lang="en-US" sz="36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This Psalm refers to the Messiah directly and no other.</a:t>
            </a:r>
          </a:p>
          <a:p>
            <a:r>
              <a:rPr lang="zh-CN" altLang="en-US" sz="3600" dirty="0">
                <a:latin typeface="Times New Roman" panose="02020603050405020304" pitchFamily="18" charset="0"/>
                <a:cs typeface="Times New Roman" panose="02020603050405020304" pitchFamily="18" charset="0"/>
              </a:rPr>
              <a:t>这一诗篇直接指向弥赛亚，不是其他人</a:t>
            </a:r>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E58504C-BD41-5B40-AE06-51190015C076}"/>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72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816410" y="318392"/>
            <a:ext cx="4816947" cy="707886"/>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PSALM 22:1-2  </a:t>
            </a:r>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22:1-2</a:t>
            </a:r>
            <a:endParaRPr lang="en-US" sz="40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18160" y="1153518"/>
            <a:ext cx="11155680" cy="3416320"/>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My God, my God, why have you forsaken me? Why are you so far from saving me, so far from the words of my groaning? </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O my God, I cry out by day, but you do not answer, by night, and am not silent.</a:t>
            </a:r>
            <a:endParaRPr lang="en-US" sz="3200" dirty="0">
              <a:latin typeface="Times New Roman" panose="02020603050405020304" pitchFamily="18" charset="0"/>
              <a:cs typeface="Times New Roman" panose="02020603050405020304" pitchFamily="18" charset="0"/>
            </a:endParaRPr>
          </a:p>
          <a:p>
            <a:r>
              <a:rPr lang="en-US" altLang="zh-CN" sz="4400" dirty="0"/>
              <a:t>1</a:t>
            </a:r>
            <a:r>
              <a:rPr lang="zh-CN" altLang="en-US" sz="4400" dirty="0"/>
              <a:t>我的神，我的神，为什么离弃我。为什么远离不救我，不听我唉哼的言语。</a:t>
            </a:r>
            <a:r>
              <a:rPr lang="en-US" altLang="zh-CN" sz="4400" dirty="0"/>
              <a:t>2</a:t>
            </a:r>
            <a:r>
              <a:rPr lang="zh-CN" altLang="en-US" sz="4400" dirty="0"/>
              <a:t>我的神阿，我白日呼求，你不应允。夜间呼求，并不住声。</a:t>
            </a:r>
            <a:endParaRPr lang="en-US" sz="4400" dirty="0"/>
          </a:p>
        </p:txBody>
      </p:sp>
      <p:sp>
        <p:nvSpPr>
          <p:cNvPr id="5" name="Rectangle 4">
            <a:extLst>
              <a:ext uri="{FF2B5EF4-FFF2-40B4-BE49-F238E27FC236}">
                <a16:creationId xmlns:a16="http://schemas.microsoft.com/office/drawing/2014/main" id="{49BC703E-FA6A-3341-A833-774DE14B9A94}"/>
              </a:ext>
            </a:extLst>
          </p:cNvPr>
          <p:cNvSpPr/>
          <p:nvPr/>
        </p:nvSpPr>
        <p:spPr>
          <a:xfrm>
            <a:off x="529449" y="4533127"/>
            <a:ext cx="11155680" cy="1938992"/>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“Your iniquities have separated you from your God; your sins have hidden his face from you, so that he will not hear” (Isaiah 59:2). </a:t>
            </a:r>
          </a:p>
          <a:p>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“但你们的罪孽使你们与神隔绝，你们的罪恶使他掩面不听你们。”（赛</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59:2</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11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83753" y="595774"/>
            <a:ext cx="6888799" cy="707886"/>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rPr>
              <a:t>PSALM 22:1-2   </a:t>
            </a:r>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22:1-2</a:t>
            </a:r>
            <a:endParaRPr lang="en-US" sz="40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1840583"/>
            <a:ext cx="11029556" cy="372409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My God, my God, why have you forsaken me? Why are you so far from saving me, so far from the words of my groaning? </a:t>
            </a:r>
            <a:r>
              <a:rPr lang="en-US" sz="2000" baseline="3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O my God, </a:t>
            </a:r>
            <a:r>
              <a:rPr lang="en-US" sz="2000" dirty="0">
                <a:highlight>
                  <a:srgbClr val="FFFF00"/>
                </a:highlight>
                <a:latin typeface="Times New Roman" panose="02020603050405020304" pitchFamily="18" charset="0"/>
                <a:cs typeface="Times New Roman" panose="02020603050405020304" pitchFamily="18" charset="0"/>
              </a:rPr>
              <a:t>I cry out by day</a:t>
            </a:r>
            <a:r>
              <a:rPr lang="en-US" sz="2000" dirty="0">
                <a:latin typeface="Times New Roman" panose="02020603050405020304" pitchFamily="18" charset="0"/>
                <a:cs typeface="Times New Roman" panose="02020603050405020304" pitchFamily="18" charset="0"/>
              </a:rPr>
              <a:t>, but you do not answer, </a:t>
            </a:r>
            <a:r>
              <a:rPr lang="en-US" sz="2000" dirty="0">
                <a:highlight>
                  <a:srgbClr val="FFFF00"/>
                </a:highlight>
                <a:latin typeface="Times New Roman" panose="02020603050405020304" pitchFamily="18" charset="0"/>
                <a:cs typeface="Times New Roman" panose="02020603050405020304" pitchFamily="18" charset="0"/>
              </a:rPr>
              <a:t>by night</a:t>
            </a:r>
            <a:r>
              <a:rPr lang="en-US" sz="2000" dirty="0">
                <a:latin typeface="Times New Roman" panose="02020603050405020304" pitchFamily="18" charset="0"/>
                <a:cs typeface="Times New Roman" panose="02020603050405020304" pitchFamily="18" charset="0"/>
              </a:rPr>
              <a:t>, and am not silent.</a:t>
            </a:r>
          </a:p>
          <a:p>
            <a:endParaRPr lang="en-US" sz="2000" dirty="0">
              <a:latin typeface="Times New Roman" panose="02020603050405020304" pitchFamily="18" charset="0"/>
              <a:cs typeface="Times New Roman" panose="02020603050405020304" pitchFamily="18" charset="0"/>
            </a:endParaRPr>
          </a:p>
          <a:p>
            <a:r>
              <a:rPr lang="en-US" altLang="zh-CN" sz="4400" dirty="0"/>
              <a:t>1</a:t>
            </a:r>
            <a:r>
              <a:rPr lang="zh-CN" altLang="en-US" sz="4400" dirty="0"/>
              <a:t>我的神，我的神，为什么离弃我。为什么远离不救我，不听我唉哼的言语。</a:t>
            </a:r>
            <a:r>
              <a:rPr lang="en-US" altLang="zh-CN" sz="4400" dirty="0"/>
              <a:t>2</a:t>
            </a:r>
            <a:r>
              <a:rPr lang="zh-CN" altLang="en-US" sz="4400" dirty="0"/>
              <a:t>我的神阿，</a:t>
            </a:r>
            <a:r>
              <a:rPr lang="zh-CN" altLang="en-US" sz="4400" dirty="0">
                <a:highlight>
                  <a:srgbClr val="FFFF00"/>
                </a:highlight>
              </a:rPr>
              <a:t>我白日呼求</a:t>
            </a:r>
            <a:r>
              <a:rPr lang="zh-CN" altLang="en-US" sz="4400" dirty="0"/>
              <a:t>，你不应允。</a:t>
            </a:r>
            <a:r>
              <a:rPr lang="zh-CN" altLang="en-US" sz="4400" dirty="0">
                <a:highlight>
                  <a:srgbClr val="FFFF00"/>
                </a:highlight>
              </a:rPr>
              <a:t>夜间呼求</a:t>
            </a:r>
            <a:r>
              <a:rPr lang="zh-CN" altLang="en-US" sz="4400" dirty="0"/>
              <a:t>，并不住声。</a:t>
            </a:r>
            <a:endParaRPr lang="en-US" sz="4400" dirty="0"/>
          </a:p>
        </p:txBody>
      </p:sp>
    </p:spTree>
    <p:extLst>
      <p:ext uri="{BB962C8B-B14F-4D97-AF65-F5344CB8AC3E}">
        <p14:creationId xmlns:p14="http://schemas.microsoft.com/office/powerpoint/2010/main" val="166814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73243" y="510221"/>
            <a:ext cx="8528413"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PSALM 22:3-5  </a:t>
            </a:r>
            <a:r>
              <a:rPr lang="zh-CN" altLang="en-US" sz="4800" b="1" dirty="0">
                <a:latin typeface="Times New Roman" panose="02020603050405020304" pitchFamily="18" charset="0"/>
                <a:ea typeface="Times New Roman" panose="02020603050405020304" pitchFamily="18" charset="0"/>
              </a:rPr>
              <a:t>诗</a:t>
            </a:r>
            <a:r>
              <a:rPr lang="en-US" altLang="zh-CN" sz="4800" b="1" dirty="0">
                <a:latin typeface="Times New Roman" panose="02020603050405020304" pitchFamily="18" charset="0"/>
                <a:ea typeface="Times New Roman" panose="02020603050405020304" pitchFamily="18" charset="0"/>
              </a:rPr>
              <a:t>22:3-5</a:t>
            </a:r>
            <a:endParaRPr lang="en-US" sz="4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851094"/>
            <a:ext cx="11029556" cy="372409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Yet you are enthroned as the Holy One; you are the praise of Israel.</a:t>
            </a:r>
            <a:r>
              <a:rPr lang="en-US" sz="2000" baseline="30000" dirty="0">
                <a:latin typeface="Times New Roman" panose="02020603050405020304" pitchFamily="18" charset="0"/>
                <a:cs typeface="Times New Roman" panose="02020603050405020304" pitchFamily="18" charset="0"/>
              </a:rPr>
              <a:t> 4 </a:t>
            </a:r>
            <a:r>
              <a:rPr lang="en-US" sz="2000" dirty="0">
                <a:latin typeface="Times New Roman" panose="02020603050405020304" pitchFamily="18" charset="0"/>
                <a:cs typeface="Times New Roman" panose="02020603050405020304" pitchFamily="18" charset="0"/>
              </a:rPr>
              <a:t>In you our fathers put their trust; they trusted and you delivered them. </a:t>
            </a:r>
            <a:r>
              <a:rPr lang="en-US" sz="2000" baseline="30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 They cried to you and were saved; in you they trusted and were not disappointed.</a:t>
            </a:r>
          </a:p>
          <a:p>
            <a:r>
              <a:rPr lang="en-US" altLang="zh-CN" sz="4400" dirty="0"/>
              <a:t>3</a:t>
            </a:r>
            <a:r>
              <a:rPr lang="zh-CN" altLang="en-US" sz="4400" dirty="0"/>
              <a:t>但你是圣洁的，是用以色列的赞美为宝座的。</a:t>
            </a:r>
            <a:r>
              <a:rPr lang="en-US" altLang="zh-CN" sz="4400" dirty="0"/>
              <a:t>4</a:t>
            </a:r>
            <a:r>
              <a:rPr lang="zh-CN" altLang="en-US" sz="4400" dirty="0"/>
              <a:t>我们的祖宗倚靠你。他们倚靠你，你便解救他们。</a:t>
            </a:r>
            <a:r>
              <a:rPr lang="en-US" altLang="zh-CN" sz="4400" dirty="0"/>
              <a:t>5</a:t>
            </a:r>
            <a:r>
              <a:rPr lang="zh-CN" altLang="en-US" sz="4400" dirty="0"/>
              <a:t>他们哀求你，便蒙解救。他们倚靠你，就不羞愧。</a:t>
            </a:r>
            <a:endParaRPr lang="en-US" sz="4400" dirty="0"/>
          </a:p>
        </p:txBody>
      </p:sp>
    </p:spTree>
    <p:extLst>
      <p:ext uri="{BB962C8B-B14F-4D97-AF65-F5344CB8AC3E}">
        <p14:creationId xmlns:p14="http://schemas.microsoft.com/office/powerpoint/2010/main" val="2201354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Sea.jpg"/>
          <p:cNvPicPr>
            <a:picLocks noChangeAspect="1"/>
          </p:cNvPicPr>
          <p:nvPr/>
        </p:nvPicPr>
        <p:blipFill>
          <a:blip r:embed="rId2" cstate="print"/>
          <a:stretch>
            <a:fillRect/>
          </a:stretch>
        </p:blipFill>
        <p:spPr>
          <a:xfrm>
            <a:off x="2449286" y="171450"/>
            <a:ext cx="6694714" cy="5234441"/>
          </a:xfrm>
          <a:prstGeom prst="rect">
            <a:avLst/>
          </a:prstGeom>
          <a:effectLst>
            <a:softEdge rad="317500"/>
          </a:effectLst>
        </p:spPr>
      </p:pic>
      <p:sp>
        <p:nvSpPr>
          <p:cNvPr id="2" name="Title 1"/>
          <p:cNvSpPr>
            <a:spLocks noGrp="1"/>
          </p:cNvSpPr>
          <p:nvPr>
            <p:ph type="title"/>
          </p:nvPr>
        </p:nvSpPr>
        <p:spPr>
          <a:xfrm>
            <a:off x="441434" y="5652719"/>
            <a:ext cx="11468344" cy="800100"/>
          </a:xfrm>
        </p:spPr>
        <p:txBody>
          <a:bodyPr>
            <a:noAutofit/>
          </a:bodyPr>
          <a:lstStyle/>
          <a:p>
            <a:r>
              <a:rPr lang="en-US" sz="2400" dirty="0">
                <a:highlight>
                  <a:srgbClr val="FFFF00"/>
                </a:highlight>
                <a:latin typeface="Times New Roman" pitchFamily="18" charset="0"/>
                <a:cs typeface="Times New Roman" pitchFamily="18" charset="0"/>
              </a:rPr>
              <a:t>v. 3 </a:t>
            </a:r>
            <a:r>
              <a:rPr lang="en-US" sz="2400" i="1" dirty="0">
                <a:latin typeface="Times New Roman" pitchFamily="18" charset="0"/>
                <a:cs typeface="Times New Roman" pitchFamily="18" charset="0"/>
              </a:rPr>
              <a:t>“In you our fathers put their trust … and you delivered them”</a:t>
            </a:r>
            <a:br>
              <a:rPr lang="en-US" sz="3200" i="1" dirty="0">
                <a:latin typeface="Times New Roman" pitchFamily="18" charset="0"/>
                <a:cs typeface="Times New Roman" pitchFamily="18" charset="0"/>
              </a:rPr>
            </a:br>
            <a:r>
              <a:rPr lang="zh-CN" altLang="en-US" sz="4200" i="1" dirty="0">
                <a:latin typeface="Times New Roman" pitchFamily="18" charset="0"/>
                <a:cs typeface="Times New Roman" pitchFamily="18" charset="0"/>
              </a:rPr>
              <a:t>第</a:t>
            </a:r>
            <a:r>
              <a:rPr lang="en-US" altLang="zh-CN" sz="4200" i="1" dirty="0">
                <a:latin typeface="Times New Roman" pitchFamily="18" charset="0"/>
                <a:cs typeface="Times New Roman" pitchFamily="18" charset="0"/>
              </a:rPr>
              <a:t>4</a:t>
            </a:r>
            <a:r>
              <a:rPr lang="zh-CN" altLang="en-US" sz="4200" i="1" dirty="0">
                <a:latin typeface="Times New Roman" pitchFamily="18" charset="0"/>
                <a:cs typeface="Times New Roman" pitchFamily="18" charset="0"/>
              </a:rPr>
              <a:t>节“我们的祖宗倚靠你</a:t>
            </a:r>
            <a:r>
              <a:rPr lang="en-US" altLang="zh-CN" sz="4200" i="1" dirty="0">
                <a:latin typeface="Times New Roman" pitchFamily="18" charset="0"/>
                <a:cs typeface="Times New Roman" pitchFamily="18" charset="0"/>
              </a:rPr>
              <a:t>……</a:t>
            </a:r>
            <a:r>
              <a:rPr lang="zh-CN" altLang="en-US" sz="4200" i="1" dirty="0">
                <a:latin typeface="Times New Roman" pitchFamily="18" charset="0"/>
                <a:cs typeface="Times New Roman" pitchFamily="18" charset="0"/>
              </a:rPr>
              <a:t>你便解救他们。”</a:t>
            </a:r>
            <a:endParaRPr lang="en-US" sz="4200" i="1"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D4CA6396-6892-2D40-8F59-5090903BE055}"/>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849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89" y="5652719"/>
            <a:ext cx="11201400" cy="800100"/>
          </a:xfrm>
        </p:spPr>
        <p:txBody>
          <a:bodyPr>
            <a:noAutofit/>
          </a:bodyPr>
          <a:lstStyle/>
          <a:p>
            <a:r>
              <a:rPr lang="en-US" sz="2000" dirty="0">
                <a:highlight>
                  <a:srgbClr val="FFFF00"/>
                </a:highlight>
                <a:latin typeface="Times New Roman" pitchFamily="18" charset="0"/>
                <a:cs typeface="Times New Roman" pitchFamily="18" charset="0"/>
              </a:rPr>
              <a:t>v. 3 </a:t>
            </a:r>
            <a:r>
              <a:rPr lang="en-US" sz="2000" i="1" dirty="0">
                <a:latin typeface="Times New Roman" pitchFamily="18" charset="0"/>
                <a:cs typeface="Times New Roman" pitchFamily="18" charset="0"/>
              </a:rPr>
              <a:t>“In you our fathers put their trust … and you delivered them”</a:t>
            </a:r>
            <a:br>
              <a:rPr lang="en-US" sz="3200" i="1" dirty="0">
                <a:latin typeface="Times New Roman" pitchFamily="18" charset="0"/>
                <a:cs typeface="Times New Roman" pitchFamily="18" charset="0"/>
              </a:rPr>
            </a:br>
            <a:r>
              <a:rPr lang="zh-CN" altLang="en-US" i="1" dirty="0">
                <a:latin typeface="Times New Roman" pitchFamily="18" charset="0"/>
                <a:cs typeface="Times New Roman" pitchFamily="18" charset="0"/>
              </a:rPr>
              <a:t>第</a:t>
            </a:r>
            <a:r>
              <a:rPr lang="en-US" altLang="zh-CN" i="1" dirty="0">
                <a:latin typeface="Times New Roman" pitchFamily="18" charset="0"/>
                <a:cs typeface="Times New Roman" pitchFamily="18" charset="0"/>
              </a:rPr>
              <a:t>4</a:t>
            </a:r>
            <a:r>
              <a:rPr lang="zh-CN" altLang="en-US" i="1" dirty="0">
                <a:latin typeface="Times New Roman" pitchFamily="18" charset="0"/>
                <a:cs typeface="Times New Roman" pitchFamily="18" charset="0"/>
              </a:rPr>
              <a:t>节“我们的祖宗倚靠你</a:t>
            </a:r>
            <a:r>
              <a:rPr lang="en-US" altLang="zh-CN" i="1" dirty="0">
                <a:latin typeface="Times New Roman" pitchFamily="18" charset="0"/>
                <a:cs typeface="Times New Roman" pitchFamily="18" charset="0"/>
              </a:rPr>
              <a:t>……</a:t>
            </a:r>
            <a:r>
              <a:rPr lang="zh-CN" altLang="en-US" i="1" dirty="0">
                <a:latin typeface="Times New Roman" pitchFamily="18" charset="0"/>
                <a:cs typeface="Times New Roman" pitchFamily="18" charset="0"/>
              </a:rPr>
              <a:t>你便解救他们。</a:t>
            </a:r>
            <a:endParaRPr lang="en-US" i="1"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D4CA6396-6892-2D40-8F59-5090903BE055}"/>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dSea.jpg">
            <a:extLst>
              <a:ext uri="{FF2B5EF4-FFF2-40B4-BE49-F238E27FC236}">
                <a16:creationId xmlns:a16="http://schemas.microsoft.com/office/drawing/2014/main" id="{079A8889-9089-5944-AD2E-D19CB3F4947B}"/>
              </a:ext>
            </a:extLst>
          </p:cNvPr>
          <p:cNvPicPr>
            <a:picLocks noChangeAspect="1"/>
          </p:cNvPicPr>
          <p:nvPr/>
        </p:nvPicPr>
        <p:blipFill>
          <a:blip r:embed="rId2" cstate="print"/>
          <a:stretch>
            <a:fillRect/>
          </a:stretch>
        </p:blipFill>
        <p:spPr>
          <a:xfrm>
            <a:off x="2681177" y="405181"/>
            <a:ext cx="6546619" cy="5481269"/>
          </a:xfrm>
          <a:prstGeom prst="rect">
            <a:avLst/>
          </a:prstGeom>
          <a:effectLst>
            <a:softEdge rad="317500"/>
          </a:effectLst>
        </p:spPr>
      </p:pic>
    </p:spTree>
    <p:extLst>
      <p:ext uri="{BB962C8B-B14F-4D97-AF65-F5344CB8AC3E}">
        <p14:creationId xmlns:p14="http://schemas.microsoft.com/office/powerpoint/2010/main" val="72932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A6396-6892-2D40-8F59-5090903BE055}"/>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edSea.jpg">
            <a:extLst>
              <a:ext uri="{FF2B5EF4-FFF2-40B4-BE49-F238E27FC236}">
                <a16:creationId xmlns:a16="http://schemas.microsoft.com/office/drawing/2014/main" id="{6AD81130-9D7E-1845-A0A7-7805B9343D1B}"/>
              </a:ext>
            </a:extLst>
          </p:cNvPr>
          <p:cNvPicPr>
            <a:picLocks noChangeAspect="1"/>
          </p:cNvPicPr>
          <p:nvPr/>
        </p:nvPicPr>
        <p:blipFill>
          <a:blip r:embed="rId2" cstate="print"/>
          <a:stretch>
            <a:fillRect/>
          </a:stretch>
        </p:blipFill>
        <p:spPr>
          <a:xfrm>
            <a:off x="2514600" y="381000"/>
            <a:ext cx="7010400" cy="5257800"/>
          </a:xfrm>
          <a:prstGeom prst="rect">
            <a:avLst/>
          </a:prstGeom>
          <a:effectLst>
            <a:softEdge rad="317500"/>
          </a:effectLst>
        </p:spPr>
      </p:pic>
      <p:sp>
        <p:nvSpPr>
          <p:cNvPr id="8" name="Title 1">
            <a:extLst>
              <a:ext uri="{FF2B5EF4-FFF2-40B4-BE49-F238E27FC236}">
                <a16:creationId xmlns:a16="http://schemas.microsoft.com/office/drawing/2014/main" id="{FC3B3BF1-5151-3B42-A375-AE3527ABD513}"/>
              </a:ext>
            </a:extLst>
          </p:cNvPr>
          <p:cNvSpPr>
            <a:spLocks noGrp="1"/>
          </p:cNvSpPr>
          <p:nvPr>
            <p:ph type="title"/>
          </p:nvPr>
        </p:nvSpPr>
        <p:spPr>
          <a:xfrm>
            <a:off x="506589" y="5652719"/>
            <a:ext cx="11201400" cy="800100"/>
          </a:xfrm>
        </p:spPr>
        <p:txBody>
          <a:bodyPr>
            <a:noAutofit/>
          </a:bodyPr>
          <a:lstStyle/>
          <a:p>
            <a:r>
              <a:rPr lang="en-US" sz="2000" dirty="0">
                <a:highlight>
                  <a:srgbClr val="FFFF00"/>
                </a:highlight>
                <a:latin typeface="Times New Roman" pitchFamily="18" charset="0"/>
                <a:cs typeface="Times New Roman" pitchFamily="18" charset="0"/>
              </a:rPr>
              <a:t>v. 3 </a:t>
            </a:r>
            <a:r>
              <a:rPr lang="en-US" sz="2000" i="1" dirty="0">
                <a:latin typeface="Times New Roman" pitchFamily="18" charset="0"/>
                <a:cs typeface="Times New Roman" pitchFamily="18" charset="0"/>
              </a:rPr>
              <a:t>“In you our fathers put their trust … and you delivered them”</a:t>
            </a:r>
            <a:br>
              <a:rPr lang="en-US" sz="3200" i="1" dirty="0">
                <a:latin typeface="Times New Roman" pitchFamily="18" charset="0"/>
                <a:cs typeface="Times New Roman" pitchFamily="18" charset="0"/>
              </a:rPr>
            </a:br>
            <a:r>
              <a:rPr lang="zh-CN" altLang="en-US" i="1" dirty="0">
                <a:latin typeface="Times New Roman" pitchFamily="18" charset="0"/>
                <a:cs typeface="Times New Roman" pitchFamily="18" charset="0"/>
              </a:rPr>
              <a:t>第</a:t>
            </a:r>
            <a:r>
              <a:rPr lang="en-US" altLang="zh-CN" i="1" dirty="0">
                <a:latin typeface="Times New Roman" pitchFamily="18" charset="0"/>
                <a:cs typeface="Times New Roman" pitchFamily="18" charset="0"/>
              </a:rPr>
              <a:t>4</a:t>
            </a:r>
            <a:r>
              <a:rPr lang="zh-CN" altLang="en-US" i="1" dirty="0">
                <a:latin typeface="Times New Roman" pitchFamily="18" charset="0"/>
                <a:cs typeface="Times New Roman" pitchFamily="18" charset="0"/>
              </a:rPr>
              <a:t>节“我们的祖宗倚靠你</a:t>
            </a:r>
            <a:r>
              <a:rPr lang="en-US" altLang="zh-CN" i="1" dirty="0">
                <a:latin typeface="Times New Roman" pitchFamily="18" charset="0"/>
                <a:cs typeface="Times New Roman" pitchFamily="18" charset="0"/>
              </a:rPr>
              <a:t>……</a:t>
            </a:r>
            <a:r>
              <a:rPr lang="zh-CN" altLang="en-US" i="1" dirty="0">
                <a:latin typeface="Times New Roman" pitchFamily="18" charset="0"/>
                <a:cs typeface="Times New Roman" pitchFamily="18" charset="0"/>
              </a:rPr>
              <a:t>你便解救他们。</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2007038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617220" y="380699"/>
            <a:ext cx="6792573"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PSALM 22:6-10  </a:t>
            </a:r>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22:6-10</a:t>
            </a:r>
            <a:endParaRPr lang="en-US" sz="32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609459" y="965474"/>
            <a:ext cx="10995660" cy="56323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But I am a worm and not a man, scorned by men and despised by the people.</a:t>
            </a:r>
            <a:r>
              <a:rPr lang="en-US" sz="2000" baseline="30000" dirty="0">
                <a:latin typeface="Times New Roman" panose="02020603050405020304" pitchFamily="18" charset="0"/>
                <a:cs typeface="Times New Roman" panose="02020603050405020304" pitchFamily="18" charset="0"/>
              </a:rPr>
              <a:t> 7 </a:t>
            </a:r>
            <a:r>
              <a:rPr lang="en-US" sz="2000" dirty="0">
                <a:latin typeface="Times New Roman" panose="02020603050405020304" pitchFamily="18" charset="0"/>
                <a:cs typeface="Times New Roman" panose="02020603050405020304" pitchFamily="18" charset="0"/>
              </a:rPr>
              <a:t>All who see me mock me; they hurl insults, shaking their heads: </a:t>
            </a:r>
            <a:r>
              <a:rPr lang="en-US" sz="2000" baseline="30000" dirty="0">
                <a:latin typeface="Times New Roman" panose="02020603050405020304" pitchFamily="18" charset="0"/>
                <a:cs typeface="Times New Roman" panose="02020603050405020304" pitchFamily="18" charset="0"/>
              </a:rPr>
              <a:t>8</a:t>
            </a:r>
            <a:r>
              <a:rPr lang="en-US" sz="2000" dirty="0">
                <a:latin typeface="Times New Roman" panose="02020603050405020304" pitchFamily="18" charset="0"/>
                <a:cs typeface="Times New Roman" panose="02020603050405020304" pitchFamily="18" charset="0"/>
              </a:rPr>
              <a:t> “He trusts in the Lord; let the Lord rescue him. Let him deliver him, since he delights in him.” </a:t>
            </a:r>
            <a:r>
              <a:rPr lang="en-US" sz="2000" baseline="30000" dirty="0">
                <a:latin typeface="Times New Roman" panose="02020603050405020304" pitchFamily="18" charset="0"/>
                <a:cs typeface="Times New Roman" panose="02020603050405020304" pitchFamily="18" charset="0"/>
              </a:rPr>
              <a:t>9</a:t>
            </a:r>
            <a:r>
              <a:rPr lang="en-US" sz="2000" dirty="0">
                <a:latin typeface="Times New Roman" panose="02020603050405020304" pitchFamily="18" charset="0"/>
                <a:cs typeface="Times New Roman" panose="02020603050405020304" pitchFamily="18" charset="0"/>
              </a:rPr>
              <a:t> Yet you brought me out of the womb; you made me trust in you even at my mother’s breast. </a:t>
            </a:r>
            <a:r>
              <a:rPr lang="en-US" sz="2000" baseline="30000" dirty="0">
                <a:latin typeface="Times New Roman" panose="02020603050405020304" pitchFamily="18" charset="0"/>
                <a:cs typeface="Times New Roman" panose="02020603050405020304" pitchFamily="18" charset="0"/>
              </a:rPr>
              <a:t>10</a:t>
            </a:r>
            <a:r>
              <a:rPr lang="en-US" sz="2000" dirty="0">
                <a:latin typeface="Times New Roman" panose="02020603050405020304" pitchFamily="18" charset="0"/>
                <a:cs typeface="Times New Roman" panose="02020603050405020304" pitchFamily="18" charset="0"/>
              </a:rPr>
              <a:t> From birth I was cast upon you; from my mother’s womb you have been my God.</a:t>
            </a:r>
          </a:p>
          <a:p>
            <a:r>
              <a:rPr lang="en-US" altLang="zh-CN" sz="4000" dirty="0"/>
              <a:t>6</a:t>
            </a:r>
            <a:r>
              <a:rPr lang="zh-CN" altLang="en-US" sz="4000" dirty="0"/>
              <a:t>但我是虫，不是人。被众人羞辱，被百姓藐视。</a:t>
            </a:r>
            <a:r>
              <a:rPr lang="en-US" altLang="zh-CN" sz="4000" dirty="0"/>
              <a:t>7</a:t>
            </a:r>
            <a:r>
              <a:rPr lang="zh-CN" altLang="en-US" sz="4000" dirty="0"/>
              <a:t>凡看见我的都嗤笑我。他们撇嘴摇头，说，</a:t>
            </a:r>
            <a:r>
              <a:rPr lang="en-US" altLang="zh-CN" sz="4000" dirty="0"/>
              <a:t>8</a:t>
            </a:r>
            <a:r>
              <a:rPr lang="zh-CN" altLang="en-US" sz="4000" dirty="0"/>
              <a:t>他把自己交托耶和华，耶和华可以救他吧。耶和华既喜悦他，可以搭救他吧。</a:t>
            </a:r>
            <a:r>
              <a:rPr lang="en-US" altLang="zh-CN" sz="4000" dirty="0"/>
              <a:t>9</a:t>
            </a:r>
            <a:r>
              <a:rPr lang="zh-CN" altLang="en-US" sz="4000" dirty="0"/>
              <a:t>但你是叫我出母腹的。我在母怀里，你就使我有倚靠的心。</a:t>
            </a:r>
            <a:r>
              <a:rPr lang="en-US" altLang="zh-CN" sz="4000" dirty="0"/>
              <a:t>10</a:t>
            </a:r>
            <a:r>
              <a:rPr lang="zh-CN" altLang="en-US" sz="4000" dirty="0"/>
              <a:t>我自出母胎就被交在你手里。从我母亲生我，你就是我的神。</a:t>
            </a:r>
            <a:endParaRPr lang="en-US" sz="4000" dirty="0"/>
          </a:p>
        </p:txBody>
      </p:sp>
    </p:spTree>
    <p:extLst>
      <p:ext uri="{BB962C8B-B14F-4D97-AF65-F5344CB8AC3E}">
        <p14:creationId xmlns:p14="http://schemas.microsoft.com/office/powerpoint/2010/main" val="362555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88" y="434340"/>
            <a:ext cx="10972800" cy="2591306"/>
          </a:xfrm>
        </p:spPr>
        <p:txBody>
          <a:bodyPr>
            <a:noAutofit/>
          </a:bodyPr>
          <a:lstStyle/>
          <a:p>
            <a:pPr algn="l"/>
            <a:r>
              <a:rPr lang="en-US" sz="2000" dirty="0">
                <a:latin typeface="Times New Roman" pitchFamily="18" charset="0"/>
                <a:cs typeface="Times New Roman" pitchFamily="18" charset="0"/>
              </a:rPr>
              <a:t>v. 7 </a:t>
            </a:r>
            <a:r>
              <a:rPr lang="en-US" sz="2000" i="1" dirty="0">
                <a:latin typeface="Times New Roman" pitchFamily="18" charset="0"/>
                <a:cs typeface="Times New Roman" pitchFamily="18" charset="0"/>
              </a:rPr>
              <a:t>“all who see me mock me; they hurl insults, shaking their heads: “</a:t>
            </a:r>
            <a:r>
              <a:rPr lang="en-US" sz="2000" i="1" dirty="0">
                <a:highlight>
                  <a:srgbClr val="FFFF00"/>
                </a:highlight>
                <a:latin typeface="Times New Roman" pitchFamily="18" charset="0"/>
                <a:cs typeface="Times New Roman" pitchFamily="18" charset="0"/>
              </a:rPr>
              <a:t>He trusts in the Lord</a:t>
            </a:r>
            <a:r>
              <a:rPr lang="en-US" sz="2000" i="1" dirty="0">
                <a:latin typeface="Times New Roman" pitchFamily="18" charset="0"/>
                <a:cs typeface="Times New Roman" pitchFamily="18" charset="0"/>
              </a:rPr>
              <a:t>; let the Lord deliver him, since he delights in him.”</a:t>
            </a:r>
            <a:br>
              <a:rPr lang="en-US" sz="3200" i="1" dirty="0">
                <a:latin typeface="Times New Roman" pitchFamily="18" charset="0"/>
                <a:cs typeface="Times New Roman" pitchFamily="18" charset="0"/>
              </a:rPr>
            </a:br>
            <a:r>
              <a:rPr lang="zh-CN" altLang="en-US" dirty="0">
                <a:latin typeface="Times New Roman" pitchFamily="18" charset="0"/>
                <a:cs typeface="Times New Roman" pitchFamily="18" charset="0"/>
              </a:rPr>
              <a:t>第</a:t>
            </a:r>
            <a:r>
              <a:rPr lang="en-US" altLang="zh-CN" dirty="0">
                <a:latin typeface="Times New Roman" pitchFamily="18" charset="0"/>
                <a:cs typeface="Times New Roman" pitchFamily="18" charset="0"/>
              </a:rPr>
              <a:t>7-8</a:t>
            </a:r>
            <a:r>
              <a:rPr lang="zh-CN" altLang="en-US" dirty="0">
                <a:latin typeface="Times New Roman" pitchFamily="18" charset="0"/>
                <a:cs typeface="Times New Roman" pitchFamily="18" charset="0"/>
              </a:rPr>
              <a:t>节 凡看见我的都嗤笑我。他们撇嘴摇头，说，</a:t>
            </a:r>
            <a:r>
              <a:rPr lang="zh-CN" altLang="en-US" dirty="0">
                <a:highlight>
                  <a:srgbClr val="FFFF00"/>
                </a:highlight>
                <a:latin typeface="Times New Roman" pitchFamily="18" charset="0"/>
                <a:cs typeface="Times New Roman" pitchFamily="18" charset="0"/>
              </a:rPr>
              <a:t>他把自己交托耶和华</a:t>
            </a:r>
            <a:r>
              <a:rPr lang="zh-CN" altLang="en-US" dirty="0">
                <a:latin typeface="Times New Roman" pitchFamily="18" charset="0"/>
                <a:cs typeface="Times New Roman" pitchFamily="18" charset="0"/>
              </a:rPr>
              <a:t>，耶和华可以救他吧。耶和华既喜悦他，可以搭救他吧。</a:t>
            </a:r>
            <a:endParaRPr lang="en-US" dirty="0">
              <a:latin typeface="Times New Roman" pitchFamily="18" charset="0"/>
              <a:cs typeface="Times New Roman" pitchFamily="18" charset="0"/>
            </a:endParaRPr>
          </a:p>
        </p:txBody>
      </p:sp>
      <p:sp>
        <p:nvSpPr>
          <p:cNvPr id="3" name="Rectangle 2"/>
          <p:cNvSpPr/>
          <p:nvPr/>
        </p:nvSpPr>
        <p:spPr>
          <a:xfrm>
            <a:off x="694460" y="3832355"/>
            <a:ext cx="10548257" cy="255454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Matthew 27:39-44 --  Those who passed by hurled insults at him, shaking their heads and saying, “</a:t>
            </a:r>
            <a:r>
              <a:rPr lang="en-US" sz="2000" dirty="0">
                <a:highlight>
                  <a:srgbClr val="FFFF00"/>
                </a:highlight>
                <a:latin typeface="Times New Roman" panose="02020603050405020304" pitchFamily="18" charset="0"/>
                <a:cs typeface="Times New Roman" panose="02020603050405020304" pitchFamily="18" charset="0"/>
              </a:rPr>
              <a:t>He trusts in God</a:t>
            </a:r>
            <a:r>
              <a:rPr lang="en-US" sz="2000" dirty="0">
                <a:latin typeface="Times New Roman" panose="02020603050405020304" pitchFamily="18" charset="0"/>
                <a:cs typeface="Times New Roman" panose="02020603050405020304" pitchFamily="18" charset="0"/>
              </a:rPr>
              <a:t>. Let God rescue him now if he wants him, for he said, ‘I am the Son of God.’ ”</a:t>
            </a:r>
          </a:p>
          <a:p>
            <a:r>
              <a:rPr lang="zh-CN" altLang="en-US" sz="4000" dirty="0">
                <a:latin typeface="Times New Roman" panose="02020603050405020304" pitchFamily="18" charset="0"/>
                <a:ea typeface="Calibri"/>
                <a:cs typeface="Times New Roman" panose="02020603050405020304" pitchFamily="18" charset="0"/>
              </a:rPr>
              <a:t>太</a:t>
            </a:r>
            <a:r>
              <a:rPr lang="en-US" altLang="zh-CN" sz="4000" dirty="0">
                <a:latin typeface="Times New Roman" panose="02020603050405020304" pitchFamily="18" charset="0"/>
                <a:ea typeface="Calibri"/>
                <a:cs typeface="Times New Roman" panose="02020603050405020304" pitchFamily="18" charset="0"/>
              </a:rPr>
              <a:t>27:39-44—</a:t>
            </a:r>
            <a:r>
              <a:rPr lang="zh-CN" altLang="en-US" sz="4000" dirty="0">
                <a:latin typeface="Times New Roman" panose="02020603050405020304" pitchFamily="18" charset="0"/>
                <a:ea typeface="Calibri"/>
                <a:cs typeface="Times New Roman" panose="02020603050405020304" pitchFamily="18" charset="0"/>
              </a:rPr>
              <a:t>从那里经过的人，讥诮他，摇着头说，</a:t>
            </a:r>
            <a:r>
              <a:rPr lang="zh-CN" altLang="en-US" sz="4000" dirty="0">
                <a:highlight>
                  <a:srgbClr val="FFFF00"/>
                </a:highlight>
                <a:latin typeface="Times New Roman" panose="02020603050405020304" pitchFamily="18" charset="0"/>
                <a:ea typeface="Calibri"/>
                <a:cs typeface="Times New Roman" panose="02020603050405020304" pitchFamily="18" charset="0"/>
              </a:rPr>
              <a:t>他倚靠神</a:t>
            </a:r>
            <a:r>
              <a:rPr lang="zh-CN" altLang="en-US" sz="4000" dirty="0">
                <a:latin typeface="Times New Roman" panose="02020603050405020304" pitchFamily="18" charset="0"/>
                <a:ea typeface="Calibri"/>
                <a:cs typeface="Times New Roman" panose="02020603050405020304" pitchFamily="18" charset="0"/>
              </a:rPr>
              <a:t>，神若喜悦他，现在可以救他。因为他曾说，我是神的儿子。</a:t>
            </a:r>
            <a:endParaRPr lang="en-US" sz="4000" dirty="0">
              <a:latin typeface="Times New Roman" panose="02020603050405020304" pitchFamily="18" charset="0"/>
              <a:ea typeface="Calibri"/>
              <a:cs typeface="Times New Roman" panose="02020603050405020304" pitchFamily="18" charset="0"/>
            </a:endParaRPr>
          </a:p>
        </p:txBody>
      </p:sp>
      <p:sp>
        <p:nvSpPr>
          <p:cNvPr id="4" name="Rectangle 3">
            <a:extLst>
              <a:ext uri="{FF2B5EF4-FFF2-40B4-BE49-F238E27FC236}">
                <a16:creationId xmlns:a16="http://schemas.microsoft.com/office/drawing/2014/main" id="{361C7F46-C59B-934F-8195-573B7D50A720}"/>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38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18439" y="238905"/>
            <a:ext cx="7080237" cy="707886"/>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rPr>
              <a:t>PSALM 22:11-13  </a:t>
            </a:r>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22:11-13</a:t>
            </a:r>
            <a:endParaRPr lang="en-US" sz="40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348244"/>
            <a:ext cx="11029556" cy="3416320"/>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 Do not be far from me, for trouble is near and there is no one to help. </a:t>
            </a:r>
            <a:r>
              <a:rPr lang="en-US" sz="2000" baseline="30000" dirty="0">
                <a:latin typeface="Times New Roman" panose="02020603050405020304" pitchFamily="18" charset="0"/>
                <a:cs typeface="Times New Roman" panose="02020603050405020304" pitchFamily="18" charset="0"/>
              </a:rPr>
              <a:t>12</a:t>
            </a:r>
            <a:r>
              <a:rPr lang="en-US" sz="2000" dirty="0">
                <a:latin typeface="Times New Roman" panose="02020603050405020304" pitchFamily="18" charset="0"/>
                <a:cs typeface="Times New Roman" panose="02020603050405020304" pitchFamily="18" charset="0"/>
              </a:rPr>
              <a:t> Many bulls surround me; strong bulls of Bashan encircle me. </a:t>
            </a:r>
            <a:r>
              <a:rPr lang="en-US" sz="2000" baseline="30000" dirty="0">
                <a:latin typeface="Times New Roman" panose="02020603050405020304" pitchFamily="18" charset="0"/>
                <a:cs typeface="Times New Roman" panose="02020603050405020304" pitchFamily="18" charset="0"/>
              </a:rPr>
              <a:t>13</a:t>
            </a:r>
            <a:r>
              <a:rPr lang="en-US" sz="2000" dirty="0">
                <a:latin typeface="Times New Roman" panose="02020603050405020304" pitchFamily="18" charset="0"/>
                <a:cs typeface="Times New Roman" panose="02020603050405020304" pitchFamily="18" charset="0"/>
              </a:rPr>
              <a:t> Roaring lions tearing their prey open their mouths wide against me.</a:t>
            </a:r>
          </a:p>
          <a:p>
            <a:r>
              <a:rPr lang="en-US" altLang="zh-CN" sz="4400" dirty="0"/>
              <a:t>11</a:t>
            </a:r>
            <a:r>
              <a:rPr lang="zh-CN" altLang="en-US" sz="4400" dirty="0"/>
              <a:t>求你不要远离我。因为急难临近了，没有人帮助我。</a:t>
            </a:r>
            <a:r>
              <a:rPr lang="en-US" altLang="zh-CN" sz="4400" dirty="0"/>
              <a:t>12</a:t>
            </a:r>
            <a:r>
              <a:rPr lang="zh-CN" altLang="en-US" sz="4400" dirty="0"/>
              <a:t>有许多公牛围绕我。巴珊大力的公牛四面困住我。</a:t>
            </a:r>
            <a:r>
              <a:rPr lang="en-US" altLang="zh-CN" sz="4400" dirty="0"/>
              <a:t>13</a:t>
            </a:r>
            <a:r>
              <a:rPr lang="zh-CN" altLang="en-US" sz="4400" dirty="0"/>
              <a:t>他们向我张口，好像抓撕吼叫的狮子。</a:t>
            </a:r>
            <a:endParaRPr lang="en-US" sz="4400" dirty="0"/>
          </a:p>
        </p:txBody>
      </p:sp>
    </p:spTree>
    <p:extLst>
      <p:ext uri="{BB962C8B-B14F-4D97-AF65-F5344CB8AC3E}">
        <p14:creationId xmlns:p14="http://schemas.microsoft.com/office/powerpoint/2010/main" val="266432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ess Who cover.jpg">
            <a:extLst>
              <a:ext uri="{FF2B5EF4-FFF2-40B4-BE49-F238E27FC236}">
                <a16:creationId xmlns:a16="http://schemas.microsoft.com/office/drawing/2014/main" id="{76F919BF-3718-ED49-A3C4-3B7D72FD20F4}"/>
              </a:ext>
            </a:extLst>
          </p:cNvPr>
          <p:cNvPicPr>
            <a:picLocks noChangeAspect="1"/>
          </p:cNvPicPr>
          <p:nvPr/>
        </p:nvPicPr>
        <p:blipFill>
          <a:blip r:embed="rId2" cstate="print"/>
          <a:stretch>
            <a:fillRect/>
          </a:stretch>
        </p:blipFill>
        <p:spPr>
          <a:xfrm>
            <a:off x="1405387" y="520820"/>
            <a:ext cx="9381226" cy="5816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917930BF-BDC9-A648-A15B-E2A3FAAC0AD1}"/>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21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212052"/>
            <a:ext cx="6953917" cy="707886"/>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rPr>
              <a:t>PSALM 22:11-13  </a:t>
            </a:r>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22:11-13</a:t>
            </a:r>
            <a:endParaRPr lang="en-US" sz="40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061086"/>
            <a:ext cx="11029556" cy="5139869"/>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11</a:t>
            </a:r>
            <a:r>
              <a:rPr lang="en-US" sz="2000" dirty="0">
                <a:latin typeface="Times New Roman" panose="02020603050405020304" pitchFamily="18" charset="0"/>
                <a:cs typeface="Times New Roman" panose="02020603050405020304" pitchFamily="18" charset="0"/>
              </a:rPr>
              <a:t> Do not be far from me, for trouble is near and there is no one to help. </a:t>
            </a:r>
            <a:r>
              <a:rPr lang="en-US" sz="2000" baseline="30000" dirty="0">
                <a:latin typeface="Times New Roman" panose="02020603050405020304" pitchFamily="18" charset="0"/>
                <a:cs typeface="Times New Roman" panose="02020603050405020304" pitchFamily="18" charset="0"/>
              </a:rPr>
              <a:t>12</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Many bulls </a:t>
            </a:r>
            <a:r>
              <a:rPr lang="en-US" sz="2000" dirty="0">
                <a:latin typeface="Times New Roman" panose="02020603050405020304" pitchFamily="18" charset="0"/>
                <a:cs typeface="Times New Roman" panose="02020603050405020304" pitchFamily="18" charset="0"/>
              </a:rPr>
              <a:t>surround me; strong bulls of Bashan encircle me. </a:t>
            </a:r>
            <a:r>
              <a:rPr lang="en-US" sz="2000" baseline="30000" dirty="0">
                <a:latin typeface="Times New Roman" panose="02020603050405020304" pitchFamily="18" charset="0"/>
                <a:cs typeface="Times New Roman" panose="02020603050405020304" pitchFamily="18" charset="0"/>
              </a:rPr>
              <a:t>13</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Roaring lions </a:t>
            </a:r>
            <a:r>
              <a:rPr lang="en-US" sz="2000" dirty="0">
                <a:latin typeface="Times New Roman" panose="02020603050405020304" pitchFamily="18" charset="0"/>
                <a:cs typeface="Times New Roman" panose="02020603050405020304" pitchFamily="18" charset="0"/>
              </a:rPr>
              <a:t>tearing their prey open their mouths wide against me.</a:t>
            </a:r>
          </a:p>
          <a:p>
            <a:r>
              <a:rPr lang="en-US" sz="4000" dirty="0">
                <a:latin typeface="Times New Roman" panose="02020603050405020304" pitchFamily="18" charset="0"/>
                <a:cs typeface="Times New Roman" panose="02020603050405020304" pitchFamily="18" charset="0"/>
              </a:rPr>
              <a:t>11</a:t>
            </a:r>
            <a:r>
              <a:rPr lang="zh-CN" altLang="en-US" sz="4000" dirty="0">
                <a:latin typeface="Times New Roman" panose="02020603050405020304" pitchFamily="18" charset="0"/>
                <a:cs typeface="Times New Roman" panose="02020603050405020304" pitchFamily="18" charset="0"/>
              </a:rPr>
              <a:t>求你不要远离我。因为急难临近了，没有人帮助我。</a:t>
            </a:r>
            <a:r>
              <a:rPr lang="en-US" sz="4000" dirty="0">
                <a:latin typeface="Times New Roman" panose="02020603050405020304" pitchFamily="18" charset="0"/>
                <a:cs typeface="Times New Roman" panose="02020603050405020304" pitchFamily="18" charset="0"/>
              </a:rPr>
              <a:t>12</a:t>
            </a:r>
            <a:r>
              <a:rPr lang="zh-CN" altLang="en-US" sz="4000" dirty="0">
                <a:latin typeface="Times New Roman" panose="02020603050405020304" pitchFamily="18" charset="0"/>
                <a:cs typeface="Times New Roman" panose="02020603050405020304" pitchFamily="18" charset="0"/>
              </a:rPr>
              <a:t>有</a:t>
            </a:r>
            <a:r>
              <a:rPr lang="zh-CN" altLang="en-US" sz="4000" dirty="0">
                <a:highlight>
                  <a:srgbClr val="FFFF00"/>
                </a:highlight>
                <a:latin typeface="Times New Roman" panose="02020603050405020304" pitchFamily="18" charset="0"/>
                <a:cs typeface="Times New Roman" panose="02020603050405020304" pitchFamily="18" charset="0"/>
              </a:rPr>
              <a:t>许多公牛</a:t>
            </a:r>
            <a:r>
              <a:rPr lang="zh-CN" altLang="en-US" sz="4000" dirty="0">
                <a:latin typeface="Times New Roman" panose="02020603050405020304" pitchFamily="18" charset="0"/>
                <a:cs typeface="Times New Roman" panose="02020603050405020304" pitchFamily="18" charset="0"/>
              </a:rPr>
              <a:t>围绕我。巴珊大力的公牛四面困住我。</a:t>
            </a:r>
            <a:r>
              <a:rPr lang="en-US" sz="4000" dirty="0">
                <a:latin typeface="Times New Roman" panose="02020603050405020304" pitchFamily="18" charset="0"/>
                <a:cs typeface="Times New Roman" panose="02020603050405020304" pitchFamily="18" charset="0"/>
              </a:rPr>
              <a:t>13</a:t>
            </a:r>
            <a:r>
              <a:rPr lang="zh-CN" altLang="en-US" sz="4000" dirty="0">
                <a:latin typeface="Times New Roman" panose="02020603050405020304" pitchFamily="18" charset="0"/>
                <a:cs typeface="Times New Roman" panose="02020603050405020304" pitchFamily="18" charset="0"/>
              </a:rPr>
              <a:t>他们向我张口，好像</a:t>
            </a:r>
            <a:r>
              <a:rPr lang="zh-CN" altLang="en-US" sz="4000" dirty="0">
                <a:highlight>
                  <a:srgbClr val="FFFF00"/>
                </a:highlight>
                <a:latin typeface="Times New Roman" panose="02020603050405020304" pitchFamily="18" charset="0"/>
                <a:cs typeface="Times New Roman" panose="02020603050405020304" pitchFamily="18" charset="0"/>
              </a:rPr>
              <a:t>抓撕吼叫的狮子</a:t>
            </a:r>
            <a:r>
              <a:rPr lang="zh-CN" alt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t>
            </a:r>
            <a:r>
              <a:rPr lang="en-US" sz="2000" dirty="0">
                <a:highlight>
                  <a:srgbClr val="FFFF00"/>
                </a:highlight>
                <a:latin typeface="Times New Roman" panose="02020603050405020304" pitchFamily="18" charset="0"/>
                <a:cs typeface="Times New Roman" panose="02020603050405020304" pitchFamily="18" charset="0"/>
              </a:rPr>
              <a:t>Dogs have surrounded me</a:t>
            </a:r>
            <a:r>
              <a:rPr lang="en-US" sz="2000" dirty="0">
                <a:latin typeface="Times New Roman" panose="02020603050405020304" pitchFamily="18" charset="0"/>
                <a:cs typeface="Times New Roman" panose="02020603050405020304" pitchFamily="18" charset="0"/>
              </a:rPr>
              <a:t>; a band of evil men has encircled me” – verse 16). </a:t>
            </a:r>
          </a:p>
          <a:p>
            <a:r>
              <a:rPr lang="zh-CN" altLang="en-US" sz="4000" dirty="0">
                <a:latin typeface="Times New Roman" panose="02020603050405020304" pitchFamily="18" charset="0"/>
                <a:cs typeface="Times New Roman" panose="02020603050405020304" pitchFamily="18" charset="0"/>
              </a:rPr>
              <a:t>“</a:t>
            </a:r>
            <a:r>
              <a:rPr lang="zh-CN" altLang="en-US" sz="4000" dirty="0">
                <a:highlight>
                  <a:srgbClr val="FFFF00"/>
                </a:highlight>
                <a:latin typeface="Times New Roman" panose="02020603050405020304" pitchFamily="18" charset="0"/>
                <a:cs typeface="Times New Roman" panose="02020603050405020304" pitchFamily="18" charset="0"/>
              </a:rPr>
              <a:t>犬类围着我</a:t>
            </a:r>
            <a:r>
              <a:rPr lang="zh-CN" altLang="en-US" sz="4000" dirty="0">
                <a:latin typeface="Times New Roman" panose="02020603050405020304" pitchFamily="18" charset="0"/>
                <a:cs typeface="Times New Roman" panose="02020603050405020304" pitchFamily="18" charset="0"/>
              </a:rPr>
              <a:t>。恶党环绕我。他们扎了我的手，我的脚。”</a:t>
            </a:r>
            <a:r>
              <a:rPr lang="en-US" altLang="zh-CN" sz="4000" dirty="0">
                <a:latin typeface="Times New Roman" panose="02020603050405020304" pitchFamily="18" charset="0"/>
                <a:cs typeface="Times New Roman" panose="02020603050405020304" pitchFamily="18" charset="0"/>
              </a:rPr>
              <a:t>—</a:t>
            </a:r>
            <a:r>
              <a:rPr lang="zh-CN" altLang="en-US" sz="4000" dirty="0">
                <a:latin typeface="Times New Roman" panose="02020603050405020304" pitchFamily="18" charset="0"/>
                <a:cs typeface="Times New Roman" panose="02020603050405020304" pitchFamily="18" charset="0"/>
              </a:rPr>
              <a:t>第</a:t>
            </a:r>
            <a:r>
              <a:rPr lang="en-US" altLang="zh-CN" sz="4000" dirty="0">
                <a:latin typeface="Times New Roman" panose="02020603050405020304" pitchFamily="18" charset="0"/>
                <a:cs typeface="Times New Roman" panose="02020603050405020304" pitchFamily="18" charset="0"/>
              </a:rPr>
              <a:t>16</a:t>
            </a:r>
            <a:r>
              <a:rPr lang="zh-CN" altLang="en-US" sz="4000" dirty="0">
                <a:latin typeface="Times New Roman" panose="02020603050405020304" pitchFamily="18" charset="0"/>
                <a:cs typeface="Times New Roman" panose="02020603050405020304" pitchFamily="18" charset="0"/>
              </a:rPr>
              <a:t>节</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46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879230" y="1469477"/>
            <a:ext cx="10708101" cy="4524315"/>
          </a:xfrm>
          <a:prstGeom prst="rect">
            <a:avLst/>
          </a:prstGeom>
        </p:spPr>
        <p:txBody>
          <a:bodyPr wrap="square">
            <a:spAutoFit/>
          </a:bodyPr>
          <a:lstStyle/>
          <a:p>
            <a:pPr marL="571500" indent="-5715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“All who see me mock me” </a:t>
            </a:r>
            <a:r>
              <a:rPr lang="en-US" sz="2000" dirty="0">
                <a:latin typeface="Times New Roman" panose="02020603050405020304" pitchFamily="18" charset="0"/>
                <a:cs typeface="Times New Roman" panose="02020603050405020304" pitchFamily="18" charset="0"/>
              </a:rPr>
              <a:t>– v.7</a:t>
            </a:r>
          </a:p>
          <a:p>
            <a:pPr marL="457200" indent="-457200">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“凡看见我的都嗤笑我”</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第</a:t>
            </a:r>
            <a:r>
              <a:rPr lang="en-US" altLang="zh-CN" sz="2800" dirty="0">
                <a:latin typeface="Times New Roman" panose="02020603050405020304" pitchFamily="18" charset="0"/>
                <a:cs typeface="Times New Roman" panose="02020603050405020304" pitchFamily="18" charset="0"/>
              </a:rPr>
              <a:t>7</a:t>
            </a:r>
            <a:r>
              <a:rPr lang="zh-CN" altLang="en-US" sz="2800" dirty="0">
                <a:latin typeface="Times New Roman" panose="02020603050405020304" pitchFamily="18" charset="0"/>
                <a:cs typeface="Times New Roman" panose="02020603050405020304" pitchFamily="18" charset="0"/>
              </a:rPr>
              <a:t>节</a:t>
            </a:r>
            <a:endParaRPr lang="en-US" sz="28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“they hurl insults, shaking their heads: ‘He trusts in the LORD; let the LORD rescue him. Let him deliver him, since he delights in him’” </a:t>
            </a:r>
            <a:r>
              <a:rPr lang="en-US" sz="2000" dirty="0">
                <a:latin typeface="Times New Roman" panose="02020603050405020304" pitchFamily="18" charset="0"/>
                <a:cs typeface="Times New Roman" panose="02020603050405020304" pitchFamily="18" charset="0"/>
              </a:rPr>
              <a:t>– vv. 7-8</a:t>
            </a:r>
          </a:p>
          <a:p>
            <a:pPr marL="457200" indent="-457200">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“他们撇嘴摇头，说，他把自己交托耶和华，耶和华可以救他吧。耶和华既喜悦他，可以搭救他吧。”</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第</a:t>
            </a:r>
            <a:r>
              <a:rPr lang="en-US" altLang="zh-CN" sz="2800" dirty="0">
                <a:latin typeface="Times New Roman" panose="02020603050405020304" pitchFamily="18" charset="0"/>
                <a:cs typeface="Times New Roman" panose="02020603050405020304" pitchFamily="18" charset="0"/>
              </a:rPr>
              <a:t>7-8</a:t>
            </a:r>
            <a:r>
              <a:rPr lang="zh-CN" altLang="en-US" sz="2800" dirty="0">
                <a:latin typeface="Times New Roman" panose="02020603050405020304" pitchFamily="18" charset="0"/>
                <a:cs typeface="Times New Roman" panose="02020603050405020304" pitchFamily="18" charset="0"/>
              </a:rPr>
              <a:t>节</a:t>
            </a:r>
            <a:endParaRPr lang="en-US" sz="28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“people stare”- </a:t>
            </a:r>
            <a:r>
              <a:rPr lang="en-US" sz="2000" dirty="0">
                <a:latin typeface="Times New Roman" panose="02020603050405020304" pitchFamily="18" charset="0"/>
                <a:cs typeface="Times New Roman" panose="02020603050405020304" pitchFamily="18" charset="0"/>
              </a:rPr>
              <a:t>v.17</a:t>
            </a:r>
          </a:p>
          <a:p>
            <a:pPr marL="457200" indent="-457200">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“他们瞪着眼”</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第</a:t>
            </a:r>
            <a:r>
              <a:rPr lang="en-US" altLang="zh-CN" sz="2800" dirty="0">
                <a:latin typeface="Times New Roman" panose="02020603050405020304" pitchFamily="18" charset="0"/>
                <a:cs typeface="Times New Roman" panose="02020603050405020304" pitchFamily="18" charset="0"/>
              </a:rPr>
              <a:t>17</a:t>
            </a:r>
            <a:r>
              <a:rPr lang="zh-CN" altLang="en-US" sz="2800" dirty="0">
                <a:latin typeface="Times New Roman" panose="02020603050405020304" pitchFamily="18" charset="0"/>
                <a:cs typeface="Times New Roman" panose="02020603050405020304" pitchFamily="18" charset="0"/>
              </a:rPr>
              <a:t>节</a:t>
            </a:r>
            <a:endParaRPr lang="en-US" sz="28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“people gloat over me” </a:t>
            </a:r>
            <a:r>
              <a:rPr lang="en-US" sz="2000" dirty="0">
                <a:latin typeface="Times New Roman" panose="02020603050405020304" pitchFamily="18" charset="0"/>
                <a:cs typeface="Times New Roman" panose="02020603050405020304" pitchFamily="18" charset="0"/>
              </a:rPr>
              <a:t>– v.17</a:t>
            </a:r>
          </a:p>
          <a:p>
            <a:pPr marL="457200" indent="-457200">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“人们对我幸灾乐祸”</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第</a:t>
            </a:r>
            <a:r>
              <a:rPr lang="en-US" altLang="zh-CN" sz="2800" dirty="0">
                <a:latin typeface="Times New Roman" panose="02020603050405020304" pitchFamily="18" charset="0"/>
                <a:cs typeface="Times New Roman" panose="02020603050405020304" pitchFamily="18" charset="0"/>
              </a:rPr>
              <a:t>17</a:t>
            </a:r>
            <a:r>
              <a:rPr lang="zh-CN" altLang="en-US" sz="2800" dirty="0">
                <a:latin typeface="Times New Roman" panose="02020603050405020304" pitchFamily="18" charset="0"/>
                <a:cs typeface="Times New Roman" panose="02020603050405020304" pitchFamily="18" charset="0"/>
              </a:rPr>
              <a:t>节</a:t>
            </a:r>
            <a:endParaRPr lang="en-US" sz="2800"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“they divide my garments among them and cast lots for my clothing” </a:t>
            </a:r>
            <a:r>
              <a:rPr lang="en-US" sz="2000" dirty="0">
                <a:latin typeface="Times New Roman" panose="02020603050405020304" pitchFamily="18" charset="0"/>
                <a:cs typeface="Times New Roman" panose="02020603050405020304" pitchFamily="18" charset="0"/>
              </a:rPr>
              <a:t>– v.18</a:t>
            </a:r>
          </a:p>
          <a:p>
            <a:pPr marL="457200" indent="-457200">
              <a:buFont typeface="Arial" panose="020B0604020202020204" pitchFamily="34" charset="0"/>
              <a:buChar char="•"/>
            </a:pPr>
            <a:r>
              <a:rPr lang="zh-CN" altLang="en-US" sz="2800" dirty="0">
                <a:latin typeface="Times New Roman" panose="02020603050405020304" pitchFamily="18" charset="0"/>
                <a:cs typeface="Times New Roman" panose="02020603050405020304" pitchFamily="18" charset="0"/>
              </a:rPr>
              <a:t>“他们分我的外衣，为我的里衣拈阄”</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第</a:t>
            </a:r>
            <a:r>
              <a:rPr lang="en-US" altLang="zh-CN" sz="2800" dirty="0">
                <a:latin typeface="Times New Roman" panose="02020603050405020304" pitchFamily="18" charset="0"/>
                <a:cs typeface="Times New Roman" panose="02020603050405020304" pitchFamily="18" charset="0"/>
              </a:rPr>
              <a:t>18</a:t>
            </a:r>
            <a:r>
              <a:rPr lang="zh-CN" altLang="en-US" sz="2800" dirty="0">
                <a:latin typeface="Times New Roman" panose="02020603050405020304" pitchFamily="18" charset="0"/>
                <a:cs typeface="Times New Roman" panose="02020603050405020304" pitchFamily="18" charset="0"/>
              </a:rPr>
              <a:t>节</a:t>
            </a: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50CB147-FD37-2349-BB33-24308E63D023}"/>
              </a:ext>
            </a:extLst>
          </p:cNvPr>
          <p:cNvSpPr/>
          <p:nvPr/>
        </p:nvSpPr>
        <p:spPr>
          <a:xfrm>
            <a:off x="502148" y="300767"/>
            <a:ext cx="10708101" cy="646331"/>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What our Savior endured   </a:t>
            </a:r>
            <a:r>
              <a:rPr lang="zh-CN" altLang="en-US" sz="3600" b="1" dirty="0">
                <a:latin typeface="Times New Roman" panose="02020603050405020304" pitchFamily="18" charset="0"/>
                <a:ea typeface="Times New Roman" panose="02020603050405020304" pitchFamily="18" charset="0"/>
              </a:rPr>
              <a:t>我们的救主所遭受的痛苦</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042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69933" y="275561"/>
            <a:ext cx="6324853" cy="646331"/>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PSALM 22:14-18  </a:t>
            </a:r>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22:14-18</a:t>
            </a:r>
            <a:endParaRPr lang="en-US" sz="36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472966" y="841321"/>
            <a:ext cx="11436812" cy="532453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14</a:t>
            </a:r>
            <a:r>
              <a:rPr lang="en-US" sz="2000" dirty="0">
                <a:latin typeface="Times New Roman" panose="02020603050405020304" pitchFamily="18" charset="0"/>
                <a:cs typeface="Times New Roman" panose="02020603050405020304" pitchFamily="18" charset="0"/>
              </a:rPr>
              <a:t> I am poured out like water, and all my bones are out of joint. My heart has turned to wax; it has melted away within me. </a:t>
            </a:r>
            <a:r>
              <a:rPr lang="en-US" sz="2000" baseline="30000"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My strength is dried up like a potsherd, and my tongue sticks to the roof of my mouth; you lay me in the dust of death. </a:t>
            </a:r>
            <a:r>
              <a:rPr lang="en-US" sz="2000" baseline="30000" dirty="0">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 Dogs have surrounded me; a band of evil men has encircled me, they have pierced my hands and my feet. </a:t>
            </a:r>
            <a:r>
              <a:rPr lang="en-US" sz="2000" baseline="30000" dirty="0">
                <a:latin typeface="Times New Roman" panose="02020603050405020304" pitchFamily="18" charset="0"/>
                <a:cs typeface="Times New Roman" panose="02020603050405020304" pitchFamily="18" charset="0"/>
              </a:rPr>
              <a:t>17</a:t>
            </a:r>
            <a:r>
              <a:rPr lang="en-US" sz="2000" dirty="0">
                <a:latin typeface="Times New Roman" panose="02020603050405020304" pitchFamily="18" charset="0"/>
                <a:cs typeface="Times New Roman" panose="02020603050405020304" pitchFamily="18" charset="0"/>
              </a:rPr>
              <a:t> I can count all my bones; people stare and gloat over me. </a:t>
            </a:r>
            <a:r>
              <a:rPr lang="en-US" sz="2000" baseline="30000" dirty="0">
                <a:latin typeface="Times New Roman" panose="02020603050405020304" pitchFamily="18" charset="0"/>
                <a:cs typeface="Times New Roman" panose="02020603050405020304" pitchFamily="18" charset="0"/>
              </a:rPr>
              <a:t>18</a:t>
            </a:r>
            <a:r>
              <a:rPr lang="en-US" sz="2000" dirty="0">
                <a:latin typeface="Times New Roman" panose="02020603050405020304" pitchFamily="18" charset="0"/>
                <a:cs typeface="Times New Roman" panose="02020603050405020304" pitchFamily="18" charset="0"/>
              </a:rPr>
              <a:t> They divide my garments among them and cast lots for my clothing.</a:t>
            </a:r>
          </a:p>
          <a:p>
            <a:r>
              <a:rPr lang="en-US" altLang="zh-CN" sz="4000" dirty="0"/>
              <a:t>14</a:t>
            </a:r>
            <a:r>
              <a:rPr lang="zh-CN" altLang="en-US" sz="4000" dirty="0"/>
              <a:t>我如水被倒出来。我的骨头都脱了节。我心在我里面如蜡熔化。</a:t>
            </a:r>
            <a:r>
              <a:rPr lang="en-US" altLang="zh-CN" sz="4000" dirty="0"/>
              <a:t>15</a:t>
            </a:r>
            <a:r>
              <a:rPr lang="zh-CN" altLang="en-US" sz="4000" dirty="0"/>
              <a:t>我的精力枯干，如同瓦片。我的舌头贴在我牙床上。你将我安置在死地的尘土中。</a:t>
            </a:r>
            <a:r>
              <a:rPr lang="en-US" altLang="zh-CN" sz="4000" dirty="0"/>
              <a:t>16</a:t>
            </a:r>
            <a:r>
              <a:rPr lang="zh-CN" altLang="en-US" sz="4000" dirty="0"/>
              <a:t>犬类围着我。恶党环绕我。他们扎了我的手，我的脚。</a:t>
            </a:r>
            <a:r>
              <a:rPr lang="en-US" altLang="zh-CN" sz="4000" dirty="0"/>
              <a:t>17</a:t>
            </a:r>
            <a:r>
              <a:rPr lang="zh-CN" altLang="en-US" sz="4000" dirty="0"/>
              <a:t>我的骨头，我都能数过。他们瞪着眼看我。</a:t>
            </a:r>
            <a:r>
              <a:rPr lang="en-US" altLang="zh-CN" sz="4000" dirty="0"/>
              <a:t>18</a:t>
            </a:r>
            <a:r>
              <a:rPr lang="zh-CN" altLang="en-US" sz="4000" dirty="0"/>
              <a:t>他们分我的外衣，为我的里衣拈阄。</a:t>
            </a:r>
            <a:endParaRPr lang="en-US" sz="4000" dirty="0"/>
          </a:p>
        </p:txBody>
      </p:sp>
    </p:spTree>
    <p:extLst>
      <p:ext uri="{BB962C8B-B14F-4D97-AF65-F5344CB8AC3E}">
        <p14:creationId xmlns:p14="http://schemas.microsoft.com/office/powerpoint/2010/main" val="323700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52322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PSALM 22:14-18  </a:t>
            </a:r>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22:14-18</a:t>
            </a:r>
            <a:endParaRPr lang="en-US" sz="2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430924" y="1311232"/>
            <a:ext cx="11478853" cy="532453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14</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I am poured out </a:t>
            </a:r>
            <a:r>
              <a:rPr lang="en-US" sz="2000" dirty="0">
                <a:latin typeface="Times New Roman" panose="02020603050405020304" pitchFamily="18" charset="0"/>
                <a:cs typeface="Times New Roman" panose="02020603050405020304" pitchFamily="18" charset="0"/>
              </a:rPr>
              <a:t>like water, and all my bones are out of joint. My heart has turned to wax; it has melted away within me. </a:t>
            </a:r>
            <a:r>
              <a:rPr lang="en-US" sz="2000" baseline="30000"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My strength is dried up like a potsherd, and my tongue sticks to the roof of my mouth; you lay me in the dust of death. </a:t>
            </a:r>
            <a:r>
              <a:rPr lang="en-US" sz="2000" baseline="30000" dirty="0">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 Dogs have surrounded me; a band of evil men has encircled me, they have pierced my hands and my feet. </a:t>
            </a:r>
            <a:r>
              <a:rPr lang="en-US" sz="2000" baseline="30000" dirty="0">
                <a:latin typeface="Times New Roman" panose="02020603050405020304" pitchFamily="18" charset="0"/>
                <a:cs typeface="Times New Roman" panose="02020603050405020304" pitchFamily="18" charset="0"/>
              </a:rPr>
              <a:t>17</a:t>
            </a:r>
            <a:r>
              <a:rPr lang="en-US" sz="2000" dirty="0">
                <a:latin typeface="Times New Roman" panose="02020603050405020304" pitchFamily="18" charset="0"/>
                <a:cs typeface="Times New Roman" panose="02020603050405020304" pitchFamily="18" charset="0"/>
              </a:rPr>
              <a:t> I can count all my bones; people stare and gloat over me. </a:t>
            </a:r>
            <a:r>
              <a:rPr lang="en-US" sz="2000" baseline="30000" dirty="0">
                <a:latin typeface="Times New Roman" panose="02020603050405020304" pitchFamily="18" charset="0"/>
                <a:cs typeface="Times New Roman" panose="02020603050405020304" pitchFamily="18" charset="0"/>
              </a:rPr>
              <a:t>18</a:t>
            </a:r>
            <a:r>
              <a:rPr lang="en-US" sz="2000" dirty="0">
                <a:latin typeface="Times New Roman" panose="02020603050405020304" pitchFamily="18" charset="0"/>
                <a:cs typeface="Times New Roman" panose="02020603050405020304" pitchFamily="18" charset="0"/>
              </a:rPr>
              <a:t> They divide my garments among them and cast lots for my clothing.</a:t>
            </a:r>
          </a:p>
          <a:p>
            <a:r>
              <a:rPr lang="en-US" altLang="zh-CN" sz="4000" dirty="0"/>
              <a:t>14</a:t>
            </a:r>
            <a:r>
              <a:rPr lang="zh-CN" altLang="en-US" sz="4000" dirty="0">
                <a:highlight>
                  <a:srgbClr val="FFFF00"/>
                </a:highlight>
              </a:rPr>
              <a:t>我</a:t>
            </a:r>
            <a:r>
              <a:rPr lang="zh-CN" altLang="en-US" sz="4000" dirty="0"/>
              <a:t>如水</a:t>
            </a:r>
            <a:r>
              <a:rPr lang="zh-CN" altLang="en-US" sz="4000" dirty="0">
                <a:highlight>
                  <a:srgbClr val="FFFF00"/>
                </a:highlight>
              </a:rPr>
              <a:t>被倒出来</a:t>
            </a:r>
            <a:r>
              <a:rPr lang="zh-CN" altLang="en-US" sz="4000" dirty="0"/>
              <a:t>。我的骨头都脱了节。我心在我里面如蜡熔化。</a:t>
            </a:r>
            <a:r>
              <a:rPr lang="en-US" altLang="zh-CN" sz="4000" dirty="0"/>
              <a:t>15</a:t>
            </a:r>
            <a:r>
              <a:rPr lang="zh-CN" altLang="en-US" sz="4000" dirty="0"/>
              <a:t>我的精力枯干，如同瓦片。我的舌头贴在我牙床上。你将我安置在死地的尘土中。</a:t>
            </a:r>
            <a:r>
              <a:rPr lang="en-US" altLang="zh-CN" sz="4000" dirty="0"/>
              <a:t>16</a:t>
            </a:r>
            <a:r>
              <a:rPr lang="zh-CN" altLang="en-US" sz="4000" dirty="0"/>
              <a:t>犬类围着我。恶党环绕我。他们扎了我的手，我的脚。</a:t>
            </a:r>
            <a:r>
              <a:rPr lang="en-US" altLang="zh-CN" sz="4000" dirty="0"/>
              <a:t>17</a:t>
            </a:r>
            <a:r>
              <a:rPr lang="zh-CN" altLang="en-US" sz="4000" dirty="0"/>
              <a:t>我的骨头，我都能数过。他们瞪着眼看我。</a:t>
            </a:r>
            <a:r>
              <a:rPr lang="en-US" altLang="zh-CN" sz="4000" dirty="0"/>
              <a:t>18</a:t>
            </a:r>
            <a:r>
              <a:rPr lang="zh-CN" altLang="en-US" sz="4000" dirty="0"/>
              <a:t>他们分我的外衣，为我的里衣拈阄。</a:t>
            </a:r>
          </a:p>
        </p:txBody>
      </p:sp>
      <p:sp>
        <p:nvSpPr>
          <p:cNvPr id="5" name="Rectangle 4">
            <a:extLst>
              <a:ext uri="{FF2B5EF4-FFF2-40B4-BE49-F238E27FC236}">
                <a16:creationId xmlns:a16="http://schemas.microsoft.com/office/drawing/2014/main" id="{099F9FC7-9FFB-9E42-B991-5AD4607072BE}"/>
              </a:ext>
            </a:extLst>
          </p:cNvPr>
          <p:cNvSpPr/>
          <p:nvPr/>
        </p:nvSpPr>
        <p:spPr>
          <a:xfrm>
            <a:off x="603801" y="4399429"/>
            <a:ext cx="11018267" cy="1877437"/>
          </a:xfrm>
          <a:prstGeom prst="rect">
            <a:avLst/>
          </a:prstGeom>
          <a:solidFill>
            <a:schemeClr val="tx1"/>
          </a:solid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“Take some of the bull’s blood and put it on the horns of the altar with your finger and pour out the rest of it at the base of the altar.” (Exodus 29:12) </a:t>
            </a:r>
          </a:p>
          <a:p>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“要取些公牛的血，用指头抹在坛的四角上，把血都倒在坛脚那里。”（出</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29:12</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5412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erced.png">
            <a:extLst>
              <a:ext uri="{FF2B5EF4-FFF2-40B4-BE49-F238E27FC236}">
                <a16:creationId xmlns:a16="http://schemas.microsoft.com/office/drawing/2014/main" id="{42217A71-3474-844B-951C-54BB2537F6B6}"/>
              </a:ext>
            </a:extLst>
          </p:cNvPr>
          <p:cNvPicPr>
            <a:picLocks noChangeAspect="1"/>
          </p:cNvPicPr>
          <p:nvPr/>
        </p:nvPicPr>
        <p:blipFill>
          <a:blip r:embed="rId2" cstate="print"/>
          <a:stretch>
            <a:fillRect/>
          </a:stretch>
        </p:blipFill>
        <p:spPr>
          <a:xfrm>
            <a:off x="1839713" y="-832338"/>
            <a:ext cx="8090543" cy="6858000"/>
          </a:xfrm>
          <a:prstGeom prst="rect">
            <a:avLst/>
          </a:prstGeom>
        </p:spPr>
      </p:pic>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523220"/>
          </a:xfrm>
          <a:prstGeom prst="rect">
            <a:avLst/>
          </a:prstGeom>
        </p:spPr>
        <p:txBody>
          <a:bodyPr wrap="square">
            <a:spAutoFit/>
          </a:bodyPr>
          <a:lstStyle/>
          <a:p>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22:14-18</a:t>
            </a:r>
            <a:endParaRPr lang="en-US" sz="2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420414" y="880345"/>
            <a:ext cx="11382703" cy="5755422"/>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14</a:t>
            </a:r>
            <a:r>
              <a:rPr lang="en-US" sz="2000" dirty="0">
                <a:latin typeface="Times New Roman" panose="02020603050405020304" pitchFamily="18" charset="0"/>
                <a:cs typeface="Times New Roman" panose="02020603050405020304" pitchFamily="18" charset="0"/>
              </a:rPr>
              <a:t> I am poured out like water, and </a:t>
            </a:r>
            <a:r>
              <a:rPr lang="en-US" sz="2000" dirty="0">
                <a:highlight>
                  <a:srgbClr val="FFFF00"/>
                </a:highlight>
                <a:latin typeface="Times New Roman" panose="02020603050405020304" pitchFamily="18" charset="0"/>
                <a:cs typeface="Times New Roman" panose="02020603050405020304" pitchFamily="18" charset="0"/>
              </a:rPr>
              <a:t>all my bones are out of joint</a:t>
            </a:r>
            <a:r>
              <a:rPr lang="en-US" sz="2000" dirty="0">
                <a:latin typeface="Times New Roman" panose="02020603050405020304" pitchFamily="18" charset="0"/>
                <a:cs typeface="Times New Roman" panose="02020603050405020304" pitchFamily="18" charset="0"/>
              </a:rPr>
              <a:t>. My heart has turned to wax; it has melted away within me. </a:t>
            </a:r>
            <a:r>
              <a:rPr lang="en-US" sz="2000" baseline="30000"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My strength is dried up like a potsherd, and my tongue sticks to the roof of my mouth; you lay me in the dust of death. </a:t>
            </a:r>
            <a:r>
              <a:rPr lang="en-US" sz="2000" baseline="30000" dirty="0">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 Dogs have surrounded me; a band of evil men has encircled me, they have pierced my hands and my feet. </a:t>
            </a:r>
            <a:r>
              <a:rPr lang="en-US" sz="2000" baseline="30000" dirty="0">
                <a:latin typeface="Times New Roman" panose="02020603050405020304" pitchFamily="18" charset="0"/>
                <a:cs typeface="Times New Roman" panose="02020603050405020304" pitchFamily="18" charset="0"/>
              </a:rPr>
              <a:t>17</a:t>
            </a:r>
            <a:r>
              <a:rPr lang="en-US" sz="2000" dirty="0">
                <a:latin typeface="Times New Roman" panose="02020603050405020304" pitchFamily="18" charset="0"/>
                <a:cs typeface="Times New Roman" panose="02020603050405020304" pitchFamily="18" charset="0"/>
              </a:rPr>
              <a:t> I can count all my bones; people stare and gloat over me. </a:t>
            </a:r>
            <a:r>
              <a:rPr lang="en-US" sz="2000" baseline="30000" dirty="0">
                <a:latin typeface="Times New Roman" panose="02020603050405020304" pitchFamily="18" charset="0"/>
                <a:cs typeface="Times New Roman" panose="02020603050405020304" pitchFamily="18" charset="0"/>
              </a:rPr>
              <a:t>18</a:t>
            </a:r>
            <a:r>
              <a:rPr lang="en-US" sz="2000" dirty="0">
                <a:latin typeface="Times New Roman" panose="02020603050405020304" pitchFamily="18" charset="0"/>
                <a:cs typeface="Times New Roman" panose="02020603050405020304" pitchFamily="18" charset="0"/>
              </a:rPr>
              <a:t> They divide my garments among them and cast lots for my clothing.</a:t>
            </a:r>
          </a:p>
          <a:p>
            <a:r>
              <a:rPr lang="en-US" altLang="zh-CN" sz="4000" dirty="0"/>
              <a:t>14</a:t>
            </a:r>
            <a:r>
              <a:rPr lang="zh-CN" altLang="en-US" sz="4000" dirty="0"/>
              <a:t>我如水被倒出来。</a:t>
            </a:r>
            <a:r>
              <a:rPr lang="zh-CN" altLang="en-US" sz="4000" dirty="0">
                <a:highlight>
                  <a:srgbClr val="FFFF00"/>
                </a:highlight>
              </a:rPr>
              <a:t>我的骨头都脱了节</a:t>
            </a:r>
            <a:r>
              <a:rPr lang="zh-CN" altLang="en-US" sz="4000" dirty="0"/>
              <a:t>。我心在我里面如蜡熔化。</a:t>
            </a:r>
            <a:r>
              <a:rPr lang="en-US" altLang="zh-CN" sz="4000" dirty="0"/>
              <a:t>15</a:t>
            </a:r>
            <a:r>
              <a:rPr lang="zh-CN" altLang="en-US" sz="4000" dirty="0"/>
              <a:t>我的精力枯干，如同瓦片。我的舌头贴在我牙床上。你将我安置在死地的尘土中。</a:t>
            </a:r>
            <a:r>
              <a:rPr lang="en-US" altLang="zh-CN" sz="4000" dirty="0"/>
              <a:t>16</a:t>
            </a:r>
            <a:r>
              <a:rPr lang="zh-CN" altLang="en-US" sz="4000" dirty="0"/>
              <a:t>犬类围着我。恶党环绕我。他们扎了我的手，我的脚。</a:t>
            </a:r>
            <a:r>
              <a:rPr lang="en-US" altLang="zh-CN" sz="4000" dirty="0"/>
              <a:t>17</a:t>
            </a:r>
            <a:r>
              <a:rPr lang="zh-CN" altLang="en-US" sz="4000" dirty="0"/>
              <a:t>我的骨头，我都能数过。他们瞪着眼看我。</a:t>
            </a:r>
            <a:r>
              <a:rPr lang="en-US" altLang="zh-CN" sz="4000" dirty="0"/>
              <a:t>18</a:t>
            </a:r>
            <a:r>
              <a:rPr lang="zh-CN" altLang="en-US" sz="4000" dirty="0"/>
              <a:t>他们分我的外衣，为我的里衣拈阄。</a:t>
            </a:r>
            <a:endParaRPr lang="en-US" sz="4000" dirty="0"/>
          </a:p>
          <a:p>
            <a:endParaRPr lang="en-US" sz="2800" dirty="0"/>
          </a:p>
        </p:txBody>
      </p:sp>
      <p:sp>
        <p:nvSpPr>
          <p:cNvPr id="5" name="Rectangle 4">
            <a:extLst>
              <a:ext uri="{FF2B5EF4-FFF2-40B4-BE49-F238E27FC236}">
                <a16:creationId xmlns:a16="http://schemas.microsoft.com/office/drawing/2014/main" id="{099F9FC7-9FFB-9E42-B991-5AD4607072BE}"/>
              </a:ext>
            </a:extLst>
          </p:cNvPr>
          <p:cNvSpPr/>
          <p:nvPr/>
        </p:nvSpPr>
        <p:spPr>
          <a:xfrm>
            <a:off x="753319" y="5404661"/>
            <a:ext cx="11018267" cy="1231106"/>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“his appearance was so disfigured beyond that of any man and his form marred beyond human likeness” (Isaiah 52:14)</a:t>
            </a:r>
          </a:p>
          <a:p>
            <a:r>
              <a:rPr lang="zh-CN" alt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“他的面貌比别人憔悴，他的形容比世人枯槁”（赛</a:t>
            </a:r>
            <a:r>
              <a:rPr lang="en-US" altLang="zh-CN"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52:14</a:t>
            </a:r>
            <a:r>
              <a:rPr lang="zh-CN" alt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96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66119"/>
            <a:ext cx="4816947" cy="584775"/>
          </a:xfrm>
          <a:prstGeom prst="rect">
            <a:avLst/>
          </a:prstGeom>
        </p:spPr>
        <p:txBody>
          <a:bodyPr wrap="square">
            <a:spAutoFit/>
          </a:bodyPr>
          <a:lstStyle/>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22:14-18</a:t>
            </a:r>
            <a:endParaRPr lang="en-US" sz="32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967291"/>
            <a:ext cx="11029556" cy="4955203"/>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14</a:t>
            </a:r>
            <a:r>
              <a:rPr lang="en-US" sz="2000" dirty="0">
                <a:latin typeface="Times New Roman" panose="02020603050405020304" pitchFamily="18" charset="0"/>
                <a:cs typeface="Times New Roman" panose="02020603050405020304" pitchFamily="18" charset="0"/>
              </a:rPr>
              <a:t> I am poured out like water, and all my bones are out of joint. My heart has turned to wax; it has melted away within me. </a:t>
            </a:r>
            <a:r>
              <a:rPr lang="en-US" sz="2000" baseline="30000"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My strength is dried up like a potsherd, and </a:t>
            </a:r>
            <a:r>
              <a:rPr lang="en-US" sz="2000" dirty="0">
                <a:highlight>
                  <a:srgbClr val="FFFF00"/>
                </a:highlight>
                <a:latin typeface="Times New Roman" panose="02020603050405020304" pitchFamily="18" charset="0"/>
                <a:cs typeface="Times New Roman" panose="02020603050405020304" pitchFamily="18" charset="0"/>
              </a:rPr>
              <a:t>my tongue sticks to the roof of my mouth</a:t>
            </a:r>
            <a:r>
              <a:rPr lang="en-US" sz="2000" dirty="0">
                <a:latin typeface="Times New Roman" panose="02020603050405020304" pitchFamily="18" charset="0"/>
                <a:cs typeface="Times New Roman" panose="02020603050405020304" pitchFamily="18" charset="0"/>
              </a:rPr>
              <a:t>; you lay me in the dust of death. </a:t>
            </a:r>
            <a:r>
              <a:rPr lang="en-US" sz="2000" baseline="30000" dirty="0">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 Dogs have surrounded me; a band of evil men has encircled me, they have pierced my hands and my feet. </a:t>
            </a:r>
            <a:r>
              <a:rPr lang="en-US" sz="2000" baseline="30000" dirty="0">
                <a:latin typeface="Times New Roman" panose="02020603050405020304" pitchFamily="18" charset="0"/>
                <a:cs typeface="Times New Roman" panose="02020603050405020304" pitchFamily="18" charset="0"/>
              </a:rPr>
              <a:t>17</a:t>
            </a:r>
            <a:r>
              <a:rPr lang="en-US" sz="2000" dirty="0">
                <a:latin typeface="Times New Roman" panose="02020603050405020304" pitchFamily="18" charset="0"/>
                <a:cs typeface="Times New Roman" panose="02020603050405020304" pitchFamily="18" charset="0"/>
              </a:rPr>
              <a:t> I can count all my bones; people stare and gloat over me. </a:t>
            </a:r>
            <a:r>
              <a:rPr lang="en-US" sz="2000" baseline="30000" dirty="0">
                <a:latin typeface="Times New Roman" panose="02020603050405020304" pitchFamily="18" charset="0"/>
                <a:cs typeface="Times New Roman" panose="02020603050405020304" pitchFamily="18" charset="0"/>
              </a:rPr>
              <a:t>18</a:t>
            </a:r>
            <a:r>
              <a:rPr lang="en-US" sz="2000" dirty="0">
                <a:latin typeface="Times New Roman" panose="02020603050405020304" pitchFamily="18" charset="0"/>
                <a:cs typeface="Times New Roman" panose="02020603050405020304" pitchFamily="18" charset="0"/>
              </a:rPr>
              <a:t> They divide my garments among them and cast lots for my clothing.</a:t>
            </a:r>
          </a:p>
          <a:p>
            <a:r>
              <a:rPr lang="en-US" altLang="zh-CN" sz="3600" dirty="0"/>
              <a:t>14</a:t>
            </a:r>
            <a:r>
              <a:rPr lang="zh-CN" altLang="en-US" sz="3600" dirty="0"/>
              <a:t>我如水被倒出来。我的骨头都脱了节。我心在我里面如蜡熔化。</a:t>
            </a:r>
            <a:r>
              <a:rPr lang="en-US" altLang="zh-CN" sz="3600" dirty="0"/>
              <a:t>15</a:t>
            </a:r>
            <a:r>
              <a:rPr lang="zh-CN" altLang="en-US" sz="3600" dirty="0"/>
              <a:t>我的精力枯干，如同瓦片。</a:t>
            </a:r>
            <a:r>
              <a:rPr lang="zh-CN" altLang="en-US" sz="3600" dirty="0">
                <a:highlight>
                  <a:srgbClr val="FFFF00"/>
                </a:highlight>
              </a:rPr>
              <a:t>我的舌头贴在我牙床上</a:t>
            </a:r>
            <a:r>
              <a:rPr lang="zh-CN" altLang="en-US" sz="3600" dirty="0"/>
              <a:t>。你将我安置在死地的尘土中。</a:t>
            </a:r>
            <a:r>
              <a:rPr lang="en-US" altLang="zh-CN" sz="3600" dirty="0"/>
              <a:t>16</a:t>
            </a:r>
            <a:r>
              <a:rPr lang="zh-CN" altLang="en-US" sz="3600" dirty="0"/>
              <a:t>犬类围着我。恶党环绕我。他们扎了我的手，我的脚。</a:t>
            </a:r>
            <a:r>
              <a:rPr lang="en-US" altLang="zh-CN" sz="3600" dirty="0"/>
              <a:t>17</a:t>
            </a:r>
            <a:r>
              <a:rPr lang="zh-CN" altLang="en-US" sz="3600" dirty="0"/>
              <a:t>我的骨头，我都能数过。他们瞪着眼看我。</a:t>
            </a:r>
            <a:r>
              <a:rPr lang="en-US" altLang="zh-CN" sz="3600" dirty="0"/>
              <a:t>18</a:t>
            </a:r>
            <a:r>
              <a:rPr lang="zh-CN" altLang="en-US" sz="3600" dirty="0"/>
              <a:t>他们分我的外衣，为我的里衣拈阄。</a:t>
            </a:r>
            <a:endParaRPr lang="en-US" sz="3600" dirty="0"/>
          </a:p>
        </p:txBody>
      </p:sp>
      <p:sp>
        <p:nvSpPr>
          <p:cNvPr id="5" name="Rectangle 4">
            <a:extLst>
              <a:ext uri="{FF2B5EF4-FFF2-40B4-BE49-F238E27FC236}">
                <a16:creationId xmlns:a16="http://schemas.microsoft.com/office/drawing/2014/main" id="{099F9FC7-9FFB-9E42-B991-5AD4607072BE}"/>
              </a:ext>
            </a:extLst>
          </p:cNvPr>
          <p:cNvSpPr/>
          <p:nvPr/>
        </p:nvSpPr>
        <p:spPr>
          <a:xfrm>
            <a:off x="758944" y="5353108"/>
            <a:ext cx="11018267" cy="1138773"/>
          </a:xfrm>
          <a:prstGeom prst="rect">
            <a:avLst/>
          </a:prstGeom>
          <a:solidFill>
            <a:schemeClr val="tx1"/>
          </a:solidFill>
        </p:spPr>
        <p:txBody>
          <a:bodyPr wrap="square">
            <a:spAutoFit/>
          </a:bodyPr>
          <a:lstStyle/>
          <a:p>
            <a:pPr algn="ct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am thirsty.”</a:t>
            </a:r>
          </a:p>
          <a:p>
            <a:pPr algn="ctr"/>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“我渴了。”</a:t>
            </a:r>
            <a:r>
              <a:rPr 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58296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70786"/>
            <a:ext cx="4816947" cy="523220"/>
          </a:xfrm>
          <a:prstGeom prst="rect">
            <a:avLst/>
          </a:prstGeom>
        </p:spPr>
        <p:txBody>
          <a:bodyPr wrap="square">
            <a:spAutoFit/>
          </a:bodyPr>
          <a:lstStyle/>
          <a:p>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22:14-18</a:t>
            </a:r>
            <a:endParaRPr lang="en-US" sz="2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414790" y="894006"/>
            <a:ext cx="11494988" cy="532453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14</a:t>
            </a:r>
            <a:r>
              <a:rPr lang="en-US" sz="2000" dirty="0">
                <a:latin typeface="Times New Roman" panose="02020603050405020304" pitchFamily="18" charset="0"/>
                <a:cs typeface="Times New Roman" panose="02020603050405020304" pitchFamily="18" charset="0"/>
              </a:rPr>
              <a:t> I am poured out like water, and all my bones are out of joint. My heart has turned to wax; it has melted away within me. </a:t>
            </a:r>
            <a:r>
              <a:rPr lang="en-US" sz="2000" baseline="30000"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My strength is dried up like a potsherd, and my tongue sticks to the roof of my mouth; you lay me in the dust of death. </a:t>
            </a:r>
            <a:r>
              <a:rPr lang="en-US" sz="2000" baseline="30000" dirty="0">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 Dogs have surrounded me; a band of evil men has encircled me, they have pierced my hands and my feet. </a:t>
            </a:r>
            <a:r>
              <a:rPr lang="en-US" sz="2000" baseline="30000" dirty="0">
                <a:latin typeface="Times New Roman" panose="02020603050405020304" pitchFamily="18" charset="0"/>
                <a:cs typeface="Times New Roman" panose="02020603050405020304" pitchFamily="18" charset="0"/>
              </a:rPr>
              <a:t>17</a:t>
            </a:r>
            <a:r>
              <a:rPr lang="en-US" sz="2000" dirty="0">
                <a:latin typeface="Times New Roman" panose="02020603050405020304" pitchFamily="18" charset="0"/>
                <a:cs typeface="Times New Roman" panose="02020603050405020304" pitchFamily="18" charset="0"/>
              </a:rPr>
              <a:t> I can count all my bones; </a:t>
            </a:r>
            <a:r>
              <a:rPr lang="en-US" sz="2000" dirty="0">
                <a:highlight>
                  <a:srgbClr val="FFFF00"/>
                </a:highlight>
                <a:latin typeface="Times New Roman" panose="02020603050405020304" pitchFamily="18" charset="0"/>
                <a:cs typeface="Times New Roman" panose="02020603050405020304" pitchFamily="18" charset="0"/>
              </a:rPr>
              <a:t>people stare and gloat over me</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18</a:t>
            </a:r>
            <a:r>
              <a:rPr lang="en-US" sz="2000" dirty="0">
                <a:latin typeface="Times New Roman" panose="02020603050405020304" pitchFamily="18" charset="0"/>
                <a:cs typeface="Times New Roman" panose="02020603050405020304" pitchFamily="18" charset="0"/>
              </a:rPr>
              <a:t> They divide my garments among them and cast lots for my clothing.</a:t>
            </a:r>
          </a:p>
          <a:p>
            <a:r>
              <a:rPr lang="en-US" altLang="zh-CN" sz="4000" dirty="0"/>
              <a:t>14</a:t>
            </a:r>
            <a:r>
              <a:rPr lang="zh-CN" altLang="en-US" sz="4000" dirty="0"/>
              <a:t>我如水被倒出来。我的骨头都脱了节。我心在我里面如蜡熔化。</a:t>
            </a:r>
            <a:r>
              <a:rPr lang="en-US" altLang="zh-CN" sz="4000" dirty="0"/>
              <a:t>15</a:t>
            </a:r>
            <a:r>
              <a:rPr lang="zh-CN" altLang="en-US" sz="4000" dirty="0"/>
              <a:t>我的精力枯干，如同瓦片。我的舌头贴在我牙床上。你将我安置在死地的尘土中。</a:t>
            </a:r>
            <a:r>
              <a:rPr lang="en-US" altLang="zh-CN" sz="4000" dirty="0"/>
              <a:t>16</a:t>
            </a:r>
            <a:r>
              <a:rPr lang="zh-CN" altLang="en-US" sz="4000" dirty="0"/>
              <a:t>犬类围着我。恶党环绕我。他们扎了我的手，我的脚。</a:t>
            </a:r>
            <a:r>
              <a:rPr lang="en-US" altLang="zh-CN" sz="4000" dirty="0"/>
              <a:t>17</a:t>
            </a:r>
            <a:r>
              <a:rPr lang="zh-CN" altLang="en-US" sz="4000" dirty="0"/>
              <a:t>我的骨头，我都能数过。</a:t>
            </a:r>
            <a:r>
              <a:rPr lang="zh-CN" altLang="en-US" sz="4000" dirty="0">
                <a:highlight>
                  <a:srgbClr val="FFFF00"/>
                </a:highlight>
              </a:rPr>
              <a:t>他们瞪着眼看我</a:t>
            </a:r>
            <a:r>
              <a:rPr lang="zh-CN" altLang="en-US" sz="4000" dirty="0"/>
              <a:t>。</a:t>
            </a:r>
            <a:r>
              <a:rPr lang="en-US" altLang="zh-CN" sz="4000" dirty="0"/>
              <a:t>18</a:t>
            </a:r>
            <a:r>
              <a:rPr lang="zh-CN" altLang="en-US" sz="4000" dirty="0"/>
              <a:t>他们分我的外衣，为我的里衣拈阄。</a:t>
            </a:r>
            <a:endParaRPr lang="en-US" sz="4000" dirty="0"/>
          </a:p>
        </p:txBody>
      </p:sp>
      <p:sp>
        <p:nvSpPr>
          <p:cNvPr id="5" name="Rectangle 4">
            <a:extLst>
              <a:ext uri="{FF2B5EF4-FFF2-40B4-BE49-F238E27FC236}">
                <a16:creationId xmlns:a16="http://schemas.microsoft.com/office/drawing/2014/main" id="{099F9FC7-9FFB-9E42-B991-5AD4607072BE}"/>
              </a:ext>
            </a:extLst>
          </p:cNvPr>
          <p:cNvSpPr/>
          <p:nvPr/>
        </p:nvSpPr>
        <p:spPr>
          <a:xfrm>
            <a:off x="414790" y="2876608"/>
            <a:ext cx="11362420" cy="1631216"/>
          </a:xfrm>
          <a:prstGeom prst="rect">
            <a:avLst/>
          </a:prstGeom>
          <a:solidFill>
            <a:schemeClr val="tx1"/>
          </a:solidFill>
        </p:spPr>
        <p:txBody>
          <a:bodyPr wrap="square">
            <a:spAutoFit/>
          </a:bodyPr>
          <a:lstStyle/>
          <a:p>
            <a:pPr algn="ct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 humbled himself even to death on a cross”  (Philippians 2:8).</a:t>
            </a:r>
          </a:p>
          <a:p>
            <a:pPr algn="ct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“就自己卑微，存心顺服，以至于死，且死在十字架上。”</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（腓</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2:8</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86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523220"/>
          </a:xfrm>
          <a:prstGeom prst="rect">
            <a:avLst/>
          </a:prstGeom>
        </p:spPr>
        <p:txBody>
          <a:bodyPr wrap="square">
            <a:spAutoFit/>
          </a:bodyPr>
          <a:lstStyle/>
          <a:p>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22:14-18</a:t>
            </a:r>
            <a:endParaRPr lang="en-US" sz="2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420414" y="966887"/>
            <a:ext cx="11511942" cy="532453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14</a:t>
            </a:r>
            <a:r>
              <a:rPr lang="en-US" sz="2000" dirty="0">
                <a:latin typeface="Times New Roman" panose="02020603050405020304" pitchFamily="18" charset="0"/>
                <a:cs typeface="Times New Roman" panose="02020603050405020304" pitchFamily="18" charset="0"/>
              </a:rPr>
              <a:t> I am poured out like water, and all my bones are out of joint. My heart has turned to wax; it has melted away within me. </a:t>
            </a:r>
            <a:r>
              <a:rPr lang="en-US" sz="2000" baseline="30000"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My strength is dried up like a potsherd, and my tongue sticks to the roof of my mouth; you lay me in the dust of death. </a:t>
            </a:r>
            <a:r>
              <a:rPr lang="en-US" sz="2000" baseline="30000" dirty="0">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 Dogs have surrounded me; a band of evil men has encircled me, they have pierced my hands and my feet. </a:t>
            </a:r>
            <a:r>
              <a:rPr lang="en-US" sz="2000" baseline="30000" dirty="0">
                <a:latin typeface="Times New Roman" panose="02020603050405020304" pitchFamily="18" charset="0"/>
                <a:cs typeface="Times New Roman" panose="02020603050405020304" pitchFamily="18" charset="0"/>
              </a:rPr>
              <a:t>17</a:t>
            </a:r>
            <a:r>
              <a:rPr lang="en-US" sz="2000" dirty="0">
                <a:latin typeface="Times New Roman" panose="02020603050405020304" pitchFamily="18" charset="0"/>
                <a:cs typeface="Times New Roman" panose="02020603050405020304" pitchFamily="18" charset="0"/>
              </a:rPr>
              <a:t> I can count all my bones; people stare and gloat over me. </a:t>
            </a:r>
            <a:r>
              <a:rPr lang="en-US" sz="2000" baseline="30000" dirty="0">
                <a:latin typeface="Times New Roman" panose="02020603050405020304" pitchFamily="18" charset="0"/>
                <a:cs typeface="Times New Roman" panose="02020603050405020304" pitchFamily="18" charset="0"/>
              </a:rPr>
              <a:t>18</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They divide my garments among them and cast lots for my clothing</a:t>
            </a:r>
            <a:r>
              <a:rPr lang="en-US" sz="2000" dirty="0">
                <a:latin typeface="Times New Roman" panose="02020603050405020304" pitchFamily="18" charset="0"/>
                <a:cs typeface="Times New Roman" panose="02020603050405020304" pitchFamily="18" charset="0"/>
              </a:rPr>
              <a:t>.</a:t>
            </a:r>
          </a:p>
          <a:p>
            <a:r>
              <a:rPr lang="en-US" altLang="zh-CN" sz="4000" dirty="0"/>
              <a:t>14</a:t>
            </a:r>
            <a:r>
              <a:rPr lang="zh-CN" altLang="en-US" sz="4000" dirty="0"/>
              <a:t>我如水被倒出来。我的骨头都脱了节。我心在我里面如蜡熔化。</a:t>
            </a:r>
            <a:r>
              <a:rPr lang="en-US" altLang="zh-CN" sz="4000" dirty="0"/>
              <a:t>15</a:t>
            </a:r>
            <a:r>
              <a:rPr lang="zh-CN" altLang="en-US" sz="4000" dirty="0"/>
              <a:t>我的精力枯干，如同瓦片。我的舌头贴在我牙床上。你将我安置在死地的尘土中。</a:t>
            </a:r>
            <a:r>
              <a:rPr lang="en-US" altLang="zh-CN" sz="4000" dirty="0"/>
              <a:t>16</a:t>
            </a:r>
            <a:r>
              <a:rPr lang="zh-CN" altLang="en-US" sz="4000" dirty="0"/>
              <a:t>犬类围着我。恶党环绕我。他们扎了我的手，我的脚。</a:t>
            </a:r>
            <a:r>
              <a:rPr lang="en-US" altLang="zh-CN" sz="4000" dirty="0"/>
              <a:t>17</a:t>
            </a:r>
            <a:r>
              <a:rPr lang="zh-CN" altLang="en-US" sz="4000" dirty="0"/>
              <a:t>我的骨头，我都能数过。他们瞪着眼看我。</a:t>
            </a:r>
            <a:r>
              <a:rPr lang="en-US" altLang="zh-CN" sz="4000" dirty="0"/>
              <a:t>18</a:t>
            </a:r>
            <a:r>
              <a:rPr lang="zh-CN" altLang="en-US" sz="4000" dirty="0">
                <a:highlight>
                  <a:srgbClr val="FFFF00"/>
                </a:highlight>
              </a:rPr>
              <a:t>他们分我的外衣，为我的里衣拈阄。</a:t>
            </a:r>
            <a:endParaRPr lang="en-US" sz="4000" dirty="0">
              <a:highlight>
                <a:srgbClr val="FFFF00"/>
              </a:highlight>
            </a:endParaRPr>
          </a:p>
        </p:txBody>
      </p:sp>
    </p:spTree>
    <p:extLst>
      <p:ext uri="{BB962C8B-B14F-4D97-AF65-F5344CB8AC3E}">
        <p14:creationId xmlns:p14="http://schemas.microsoft.com/office/powerpoint/2010/main" val="2177015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96897"/>
            <a:ext cx="4816947" cy="523220"/>
          </a:xfrm>
          <a:prstGeom prst="rect">
            <a:avLst/>
          </a:prstGeom>
        </p:spPr>
        <p:txBody>
          <a:bodyPr wrap="square">
            <a:spAutoFit/>
          </a:bodyPr>
          <a:lstStyle/>
          <a:p>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22:14-18</a:t>
            </a:r>
            <a:endParaRPr lang="en-US" sz="2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341586" y="920117"/>
            <a:ext cx="11531406" cy="532453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14</a:t>
            </a:r>
            <a:r>
              <a:rPr lang="en-US" sz="2000" dirty="0">
                <a:latin typeface="Times New Roman" panose="02020603050405020304" pitchFamily="18" charset="0"/>
                <a:cs typeface="Times New Roman" panose="02020603050405020304" pitchFamily="18" charset="0"/>
              </a:rPr>
              <a:t> I am poured out like water, and all my bones are out of joint. My heart has turned to wax; it has melted away within me. </a:t>
            </a:r>
            <a:r>
              <a:rPr lang="en-US" sz="2000" baseline="30000"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My strength is dried up like a potsherd, and my tongue sticks to the roof of my mouth; </a:t>
            </a:r>
            <a:r>
              <a:rPr lang="en-US" sz="2000" dirty="0">
                <a:highlight>
                  <a:srgbClr val="FFFF00"/>
                </a:highlight>
                <a:latin typeface="Times New Roman" panose="02020603050405020304" pitchFamily="18" charset="0"/>
                <a:cs typeface="Times New Roman" panose="02020603050405020304" pitchFamily="18" charset="0"/>
              </a:rPr>
              <a:t>you lay me in the dust of death</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16</a:t>
            </a:r>
            <a:r>
              <a:rPr lang="en-US" sz="2000" dirty="0">
                <a:latin typeface="Times New Roman" panose="02020603050405020304" pitchFamily="18" charset="0"/>
                <a:cs typeface="Times New Roman" panose="02020603050405020304" pitchFamily="18" charset="0"/>
              </a:rPr>
              <a:t> Dogs have surrounded me; a band of evil men has encircled me, they have pierced my hands and my feet. </a:t>
            </a:r>
            <a:r>
              <a:rPr lang="en-US" sz="2000" baseline="30000" dirty="0">
                <a:latin typeface="Times New Roman" panose="02020603050405020304" pitchFamily="18" charset="0"/>
                <a:cs typeface="Times New Roman" panose="02020603050405020304" pitchFamily="18" charset="0"/>
              </a:rPr>
              <a:t>17</a:t>
            </a:r>
            <a:r>
              <a:rPr lang="en-US" sz="2000" dirty="0">
                <a:latin typeface="Times New Roman" panose="02020603050405020304" pitchFamily="18" charset="0"/>
                <a:cs typeface="Times New Roman" panose="02020603050405020304" pitchFamily="18" charset="0"/>
              </a:rPr>
              <a:t> I can count all my bones; people stare and gloat over me. </a:t>
            </a:r>
            <a:r>
              <a:rPr lang="en-US" sz="2000" baseline="30000" dirty="0">
                <a:latin typeface="Times New Roman" panose="02020603050405020304" pitchFamily="18" charset="0"/>
                <a:cs typeface="Times New Roman" panose="02020603050405020304" pitchFamily="18" charset="0"/>
              </a:rPr>
              <a:t>18</a:t>
            </a:r>
            <a:r>
              <a:rPr lang="en-US" sz="2000" dirty="0">
                <a:latin typeface="Times New Roman" panose="02020603050405020304" pitchFamily="18" charset="0"/>
                <a:cs typeface="Times New Roman" panose="02020603050405020304" pitchFamily="18" charset="0"/>
              </a:rPr>
              <a:t> They divide my garments among them and cast lots for my clothing.</a:t>
            </a:r>
          </a:p>
          <a:p>
            <a:r>
              <a:rPr lang="en-US" altLang="zh-CN" sz="4000" dirty="0"/>
              <a:t>14</a:t>
            </a:r>
            <a:r>
              <a:rPr lang="zh-CN" altLang="en-US" sz="4000" dirty="0"/>
              <a:t>我如水被倒出来。我的骨头都脱了节。我心在我里面如蜡熔化。</a:t>
            </a:r>
            <a:r>
              <a:rPr lang="en-US" altLang="zh-CN" sz="4000" dirty="0"/>
              <a:t>15</a:t>
            </a:r>
            <a:r>
              <a:rPr lang="zh-CN" altLang="en-US" sz="4000" dirty="0"/>
              <a:t>我的精力枯干，如同瓦片。我的舌头贴在我牙床上。</a:t>
            </a:r>
            <a:r>
              <a:rPr lang="zh-CN" altLang="en-US" sz="4000" dirty="0">
                <a:highlight>
                  <a:srgbClr val="FFFF00"/>
                </a:highlight>
              </a:rPr>
              <a:t>你将我安置在死地的尘土中。</a:t>
            </a:r>
            <a:r>
              <a:rPr lang="en-US" altLang="zh-CN" sz="4000" dirty="0"/>
              <a:t>16</a:t>
            </a:r>
            <a:r>
              <a:rPr lang="zh-CN" altLang="en-US" sz="4000" dirty="0"/>
              <a:t>犬类围着我。恶党环绕我。他们扎了我的手，我的脚。</a:t>
            </a:r>
            <a:r>
              <a:rPr lang="en-US" altLang="zh-CN" sz="4000" dirty="0"/>
              <a:t>17</a:t>
            </a:r>
            <a:r>
              <a:rPr lang="zh-CN" altLang="en-US" sz="4000" dirty="0"/>
              <a:t>我的骨头，我都能数过。他们瞪着眼看我。</a:t>
            </a:r>
            <a:r>
              <a:rPr lang="en-US" altLang="zh-CN" sz="4000" dirty="0"/>
              <a:t>18</a:t>
            </a:r>
            <a:r>
              <a:rPr lang="zh-CN" altLang="en-US" sz="4000" dirty="0"/>
              <a:t>他们分我的外衣，为我的里衣拈阄。</a:t>
            </a:r>
            <a:endParaRPr lang="en-US" sz="4000" dirty="0"/>
          </a:p>
        </p:txBody>
      </p:sp>
      <p:sp>
        <p:nvSpPr>
          <p:cNvPr id="5" name="Rectangle 4">
            <a:extLst>
              <a:ext uri="{FF2B5EF4-FFF2-40B4-BE49-F238E27FC236}">
                <a16:creationId xmlns:a16="http://schemas.microsoft.com/office/drawing/2014/main" id="{AE4DB3B3-9A1E-0945-9BAA-5EA06E48FB29}"/>
              </a:ext>
            </a:extLst>
          </p:cNvPr>
          <p:cNvSpPr/>
          <p:nvPr/>
        </p:nvSpPr>
        <p:spPr>
          <a:xfrm>
            <a:off x="443808" y="4811522"/>
            <a:ext cx="11406606" cy="1815882"/>
          </a:xfrm>
          <a:prstGeom prst="rect">
            <a:avLst/>
          </a:prstGeom>
          <a:solidFill>
            <a:schemeClr val="tx1"/>
          </a:solidFill>
        </p:spPr>
        <p:txBody>
          <a:bodyPr wrap="square">
            <a:spAutoFit/>
          </a:bodyPr>
          <a:lstStyle/>
          <a:p>
            <a:pPr algn="ct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“This man was handed over to you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by God’s set purpose and foreknowledge</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and you, with the help of wicked men, put him to death by nailing him to the cross” (Acts 2:23).</a:t>
            </a:r>
          </a:p>
          <a:p>
            <a:pPr algn="ct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“他既</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按着神的定旨先见</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，被交与人，你们就借着无法之人的手，把他钉在十字架上杀了。”（徒</a:t>
            </a:r>
            <a:r>
              <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2:23</a:t>
            </a: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C119B9E6-D12E-9145-9DCE-E6B92E1165B0}"/>
              </a:ext>
            </a:extLst>
          </p:cNvPr>
          <p:cNvSpPr/>
          <p:nvPr/>
        </p:nvSpPr>
        <p:spPr>
          <a:xfrm>
            <a:off x="10407616" y="1138537"/>
            <a:ext cx="825713" cy="59256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8F25C25-ACE8-4405-89B8-BD21AC8A0EE8}"/>
              </a:ext>
            </a:extLst>
          </p:cNvPr>
          <p:cNvSpPr/>
          <p:nvPr/>
        </p:nvSpPr>
        <p:spPr>
          <a:xfrm>
            <a:off x="4800291" y="3661777"/>
            <a:ext cx="864785" cy="7329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706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954107"/>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PSALM 22:19-21</a:t>
            </a:r>
          </a:p>
          <a:p>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22:19-21</a:t>
            </a:r>
            <a:endParaRPr lang="en-US" sz="2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69933" y="1690062"/>
            <a:ext cx="11029556" cy="347787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19</a:t>
            </a:r>
            <a:r>
              <a:rPr lang="en-US" sz="2000" dirty="0">
                <a:latin typeface="Times New Roman" panose="02020603050405020304" pitchFamily="18" charset="0"/>
                <a:cs typeface="Times New Roman" panose="02020603050405020304" pitchFamily="18" charset="0"/>
              </a:rPr>
              <a:t> But you, O Lord, be not far off; O my Strength, come quickly to help me. </a:t>
            </a:r>
            <a:r>
              <a:rPr lang="en-US" sz="2000" baseline="30000" dirty="0">
                <a:latin typeface="Times New Roman" panose="02020603050405020304" pitchFamily="18" charset="0"/>
                <a:cs typeface="Times New Roman" panose="02020603050405020304" pitchFamily="18" charset="0"/>
              </a:rPr>
              <a:t>20</a:t>
            </a:r>
            <a:r>
              <a:rPr lang="en-US" sz="2000" dirty="0">
                <a:latin typeface="Times New Roman" panose="02020603050405020304" pitchFamily="18" charset="0"/>
                <a:cs typeface="Times New Roman" panose="02020603050405020304" pitchFamily="18" charset="0"/>
              </a:rPr>
              <a:t> Deliver my life from the sword, my precious life from the power of the dogs. </a:t>
            </a:r>
            <a:r>
              <a:rPr lang="en-US" sz="2000" baseline="30000" dirty="0">
                <a:latin typeface="Times New Roman" panose="02020603050405020304" pitchFamily="18" charset="0"/>
                <a:cs typeface="Times New Roman" panose="02020603050405020304" pitchFamily="18" charset="0"/>
              </a:rPr>
              <a:t>21</a:t>
            </a:r>
            <a:r>
              <a:rPr lang="en-US" sz="2000" dirty="0">
                <a:latin typeface="Times New Roman" panose="02020603050405020304" pitchFamily="18" charset="0"/>
                <a:cs typeface="Times New Roman" panose="02020603050405020304" pitchFamily="18" charset="0"/>
              </a:rPr>
              <a:t> Rescue me from the mouth of the lions; save me from the horns of the wild oxen.</a:t>
            </a:r>
          </a:p>
          <a:p>
            <a:r>
              <a:rPr lang="en-US" altLang="zh-CN" sz="4000" dirty="0"/>
              <a:t>19</a:t>
            </a:r>
            <a:r>
              <a:rPr lang="zh-CN" altLang="en-US" sz="4000" dirty="0"/>
              <a:t>耶和华阿，求你不要远离我。我的救主阿，求你快来帮助我。</a:t>
            </a:r>
            <a:r>
              <a:rPr lang="en-US" altLang="zh-CN" sz="4000" dirty="0"/>
              <a:t>20</a:t>
            </a:r>
            <a:r>
              <a:rPr lang="zh-CN" altLang="en-US" sz="4000" dirty="0"/>
              <a:t>求你救我的灵魂脱离刀剑，救我的生命脱离犬类。</a:t>
            </a:r>
            <a:r>
              <a:rPr lang="en-US" altLang="zh-CN" sz="4000" dirty="0"/>
              <a:t>21</a:t>
            </a:r>
            <a:r>
              <a:rPr lang="zh-CN" altLang="en-US" sz="4000" dirty="0"/>
              <a:t>救我脱离狮子的口。你已经应允我，使我脱离野牛的角。</a:t>
            </a:r>
            <a:endParaRPr lang="en-US" sz="4000" dirty="0"/>
          </a:p>
        </p:txBody>
      </p:sp>
    </p:spTree>
    <p:extLst>
      <p:ext uri="{BB962C8B-B14F-4D97-AF65-F5344CB8AC3E}">
        <p14:creationId xmlns:p14="http://schemas.microsoft.com/office/powerpoint/2010/main" val="267826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uess Who Final.jpg">
            <a:extLst>
              <a:ext uri="{FF2B5EF4-FFF2-40B4-BE49-F238E27FC236}">
                <a16:creationId xmlns:a16="http://schemas.microsoft.com/office/drawing/2014/main" id="{747BA1E1-609D-E34F-BBBB-70E054A5FAFA}"/>
              </a:ext>
            </a:extLst>
          </p:cNvPr>
          <p:cNvPicPr>
            <a:picLocks noChangeAspect="1"/>
          </p:cNvPicPr>
          <p:nvPr/>
        </p:nvPicPr>
        <p:blipFill>
          <a:blip r:embed="rId2" cstate="print"/>
          <a:stretch>
            <a:fillRect/>
          </a:stretch>
        </p:blipFill>
        <p:spPr>
          <a:xfrm>
            <a:off x="1494971" y="463892"/>
            <a:ext cx="9202058" cy="5930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B6A86D11-36D8-B948-A036-AB213AADB5E1}"/>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479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646331"/>
          </a:xfrm>
          <a:prstGeom prst="rect">
            <a:avLst/>
          </a:prstGeom>
        </p:spPr>
        <p:txBody>
          <a:bodyPr wrap="square">
            <a:spAutoFit/>
          </a:bodyPr>
          <a:lstStyle/>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22:19-21</a:t>
            </a:r>
            <a:endParaRPr lang="en-US" sz="36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1136064"/>
            <a:ext cx="11029556" cy="5570756"/>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19</a:t>
            </a:r>
            <a:r>
              <a:rPr lang="en-US" sz="2000" dirty="0">
                <a:latin typeface="Times New Roman" panose="02020603050405020304" pitchFamily="18" charset="0"/>
                <a:cs typeface="Times New Roman" panose="02020603050405020304" pitchFamily="18" charset="0"/>
              </a:rPr>
              <a:t> But you, O Lord, be not far off; O my Strength, come quickly to help me. </a:t>
            </a:r>
            <a:r>
              <a:rPr lang="en-US" sz="2000" baseline="30000" dirty="0">
                <a:latin typeface="Times New Roman" panose="02020603050405020304" pitchFamily="18" charset="0"/>
                <a:cs typeface="Times New Roman" panose="02020603050405020304" pitchFamily="18" charset="0"/>
              </a:rPr>
              <a:t>20</a:t>
            </a:r>
            <a:r>
              <a:rPr lang="en-US" sz="2000" dirty="0">
                <a:latin typeface="Times New Roman" panose="02020603050405020304" pitchFamily="18" charset="0"/>
                <a:cs typeface="Times New Roman" panose="02020603050405020304" pitchFamily="18" charset="0"/>
              </a:rPr>
              <a:t> Deliver my life from the sword, </a:t>
            </a:r>
            <a:r>
              <a:rPr lang="en-US" sz="2000" dirty="0">
                <a:highlight>
                  <a:srgbClr val="FFFF00"/>
                </a:highlight>
                <a:latin typeface="Times New Roman" panose="02020603050405020304" pitchFamily="18" charset="0"/>
                <a:cs typeface="Times New Roman" panose="02020603050405020304" pitchFamily="18" charset="0"/>
              </a:rPr>
              <a:t>my precious life </a:t>
            </a:r>
            <a:r>
              <a:rPr lang="en-US" sz="2000" dirty="0">
                <a:latin typeface="Times New Roman" panose="02020603050405020304" pitchFamily="18" charset="0"/>
                <a:cs typeface="Times New Roman" panose="02020603050405020304" pitchFamily="18" charset="0"/>
              </a:rPr>
              <a:t>from the power of the dogs. </a:t>
            </a:r>
            <a:r>
              <a:rPr lang="en-US" sz="2000" baseline="30000" dirty="0">
                <a:latin typeface="Times New Roman" panose="02020603050405020304" pitchFamily="18" charset="0"/>
                <a:cs typeface="Times New Roman" panose="02020603050405020304" pitchFamily="18" charset="0"/>
              </a:rPr>
              <a:t>21</a:t>
            </a:r>
            <a:r>
              <a:rPr lang="en-US" sz="2000" dirty="0">
                <a:latin typeface="Times New Roman" panose="02020603050405020304" pitchFamily="18" charset="0"/>
                <a:cs typeface="Times New Roman" panose="02020603050405020304" pitchFamily="18" charset="0"/>
              </a:rPr>
              <a:t> Rescue me from the mouth of the lions; save me from the horns of the wild oxen.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altLang="zh-CN" sz="4000" dirty="0"/>
              <a:t>19</a:t>
            </a:r>
            <a:r>
              <a:rPr lang="zh-CN" altLang="en-US" sz="4000" dirty="0"/>
              <a:t>耶和华阿，求你不要远离我。我的救主阿，求你快来帮助我。</a:t>
            </a:r>
            <a:r>
              <a:rPr lang="en-US" altLang="zh-CN" sz="4000" dirty="0"/>
              <a:t>20</a:t>
            </a:r>
            <a:r>
              <a:rPr lang="zh-CN" altLang="en-US" sz="4000" dirty="0"/>
              <a:t>求你救我的灵魂脱离刀剑，救</a:t>
            </a:r>
            <a:r>
              <a:rPr lang="zh-CN" altLang="en-US" sz="4000" dirty="0">
                <a:highlight>
                  <a:srgbClr val="FFFF00"/>
                </a:highlight>
              </a:rPr>
              <a:t>我的生命</a:t>
            </a:r>
            <a:r>
              <a:rPr lang="zh-CN" altLang="en-US" sz="4000" dirty="0"/>
              <a:t>脱离犬类。</a:t>
            </a:r>
            <a:r>
              <a:rPr lang="en-US" altLang="zh-CN" sz="4000" dirty="0"/>
              <a:t>21</a:t>
            </a:r>
            <a:r>
              <a:rPr lang="zh-CN" altLang="en-US" sz="4000" dirty="0"/>
              <a:t>救我脱离狮子的口。你已经应允我，使我脱离野牛的角。</a:t>
            </a:r>
            <a:endParaRPr lang="en-US" sz="4000" dirty="0"/>
          </a:p>
        </p:txBody>
      </p:sp>
      <p:sp>
        <p:nvSpPr>
          <p:cNvPr id="5" name="Rectangle 4">
            <a:extLst>
              <a:ext uri="{FF2B5EF4-FFF2-40B4-BE49-F238E27FC236}">
                <a16:creationId xmlns:a16="http://schemas.microsoft.com/office/drawing/2014/main" id="{73AD3E6F-86CD-974E-B60A-4E2FA06943D8}"/>
              </a:ext>
            </a:extLst>
          </p:cNvPr>
          <p:cNvSpPr/>
          <p:nvPr/>
        </p:nvSpPr>
        <p:spPr>
          <a:xfrm>
            <a:off x="603800" y="2111768"/>
            <a:ext cx="11018267" cy="1938992"/>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“Since you are precious and honored in my sight, and because I love you, I will give men in exchange for you, and people in exchange for your life.” (Isaiah 43:4)</a:t>
            </a:r>
          </a:p>
          <a:p>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“因我看你为宝为尊，又因我爱你，所以我使人代替你，使列邦人替换你的生命。”（赛</a:t>
            </a:r>
            <a:r>
              <a:rPr lang="en-US" altLang="zh-CN"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43:4</a:t>
            </a:r>
            <a:r>
              <a:rPr lang="zh-CN" alt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257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584775"/>
          </a:xfrm>
          <a:prstGeom prst="rect">
            <a:avLst/>
          </a:prstGeom>
        </p:spPr>
        <p:txBody>
          <a:bodyPr wrap="square">
            <a:spAutoFit/>
          </a:bodyPr>
          <a:lstStyle/>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22:19-21</a:t>
            </a:r>
            <a:endParaRPr lang="en-US" sz="32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941900"/>
            <a:ext cx="11029556" cy="5386090"/>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19</a:t>
            </a:r>
            <a:r>
              <a:rPr lang="en-US" sz="2000" dirty="0">
                <a:latin typeface="Times New Roman" panose="02020603050405020304" pitchFamily="18" charset="0"/>
                <a:cs typeface="Times New Roman" panose="02020603050405020304" pitchFamily="18" charset="0"/>
              </a:rPr>
              <a:t> But you, O Lord, be not far off; O my Strength, come quickly to help me. </a:t>
            </a:r>
            <a:r>
              <a:rPr lang="en-US" sz="2000" baseline="30000" dirty="0">
                <a:latin typeface="Times New Roman" panose="02020603050405020304" pitchFamily="18" charset="0"/>
                <a:cs typeface="Times New Roman" panose="02020603050405020304" pitchFamily="18" charset="0"/>
              </a:rPr>
              <a:t>20</a:t>
            </a:r>
            <a:r>
              <a:rPr lang="en-US" sz="2000" dirty="0">
                <a:latin typeface="Times New Roman" panose="02020603050405020304" pitchFamily="18" charset="0"/>
                <a:cs typeface="Times New Roman" panose="02020603050405020304" pitchFamily="18" charset="0"/>
              </a:rPr>
              <a:t> Deliver my life from the sword, </a:t>
            </a:r>
            <a:r>
              <a:rPr lang="en-US" sz="2000" dirty="0">
                <a:highlight>
                  <a:srgbClr val="FFFF00"/>
                </a:highlight>
                <a:latin typeface="Times New Roman" panose="02020603050405020304" pitchFamily="18" charset="0"/>
                <a:cs typeface="Times New Roman" panose="02020603050405020304" pitchFamily="18" charset="0"/>
              </a:rPr>
              <a:t>my precious life </a:t>
            </a:r>
            <a:r>
              <a:rPr lang="en-US" sz="2000" dirty="0">
                <a:latin typeface="Times New Roman" panose="02020603050405020304" pitchFamily="18" charset="0"/>
                <a:cs typeface="Times New Roman" panose="02020603050405020304" pitchFamily="18" charset="0"/>
              </a:rPr>
              <a:t>from the power of the dogs. </a:t>
            </a:r>
            <a:r>
              <a:rPr lang="en-US" sz="2000" baseline="30000" dirty="0">
                <a:latin typeface="Times New Roman" panose="02020603050405020304" pitchFamily="18" charset="0"/>
                <a:cs typeface="Times New Roman" panose="02020603050405020304" pitchFamily="18" charset="0"/>
              </a:rPr>
              <a:t>21</a:t>
            </a:r>
            <a:r>
              <a:rPr lang="en-US" sz="2000" dirty="0">
                <a:latin typeface="Times New Roman" panose="02020603050405020304" pitchFamily="18" charset="0"/>
                <a:cs typeface="Times New Roman" panose="02020603050405020304" pitchFamily="18" charset="0"/>
              </a:rPr>
              <a:t> Rescue me from the mouth of the lions; save me from the horns of the wild oxen.</a:t>
            </a:r>
          </a:p>
          <a:p>
            <a:endParaRPr lang="en-US" sz="20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r>
              <a:rPr lang="en-US" altLang="zh-CN" sz="4000" dirty="0"/>
              <a:t>19</a:t>
            </a:r>
            <a:r>
              <a:rPr lang="zh-CN" altLang="en-US" sz="4000" dirty="0"/>
              <a:t>耶和华阿，求你不要远离我。我的救主阿，求你快来帮助我。</a:t>
            </a:r>
            <a:r>
              <a:rPr lang="en-US" altLang="zh-CN" sz="4000" dirty="0"/>
              <a:t>20</a:t>
            </a:r>
            <a:r>
              <a:rPr lang="zh-CN" altLang="en-US" sz="4000" dirty="0"/>
              <a:t>求你救我的灵魂脱离刀剑，救</a:t>
            </a:r>
            <a:r>
              <a:rPr lang="zh-CN" altLang="en-US" sz="4000" dirty="0">
                <a:highlight>
                  <a:srgbClr val="FFFF00"/>
                </a:highlight>
              </a:rPr>
              <a:t>我的生命</a:t>
            </a:r>
            <a:r>
              <a:rPr lang="zh-CN" altLang="en-US" sz="4000" dirty="0"/>
              <a:t>脱离犬类。</a:t>
            </a:r>
            <a:r>
              <a:rPr lang="en-US" altLang="zh-CN" sz="4000" dirty="0"/>
              <a:t>21</a:t>
            </a:r>
            <a:r>
              <a:rPr lang="zh-CN" altLang="en-US" sz="4000" dirty="0"/>
              <a:t>救我脱离狮子的口。你已经应允我，使我脱离野牛的角。</a:t>
            </a:r>
            <a:endParaRPr lang="en-US" sz="4000" dirty="0"/>
          </a:p>
        </p:txBody>
      </p:sp>
      <p:sp>
        <p:nvSpPr>
          <p:cNvPr id="5" name="Rectangle 4">
            <a:extLst>
              <a:ext uri="{FF2B5EF4-FFF2-40B4-BE49-F238E27FC236}">
                <a16:creationId xmlns:a16="http://schemas.microsoft.com/office/drawing/2014/main" id="{73AD3E6F-86CD-974E-B60A-4E2FA06943D8}"/>
              </a:ext>
            </a:extLst>
          </p:cNvPr>
          <p:cNvSpPr/>
          <p:nvPr/>
        </p:nvSpPr>
        <p:spPr>
          <a:xfrm>
            <a:off x="598155" y="1814643"/>
            <a:ext cx="11018267" cy="2492990"/>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“For you know that it was not with perishable things such as silver or gold that you were redeemed from the empty way of life handed down to you from your forefathers, but with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precious blood of Christ</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lamb without blemish or defect.” (1 Peter 1:18–19)</a:t>
            </a:r>
          </a:p>
          <a:p>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“知道你们得赎，脱去你们祖宗所传流虚妄的行为，不是凭着能坏的金银等物。乃是凭着</a:t>
            </a:r>
            <a:r>
              <a:rPr lang="zh-CN" altLang="en-US" sz="32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基督的宝血</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，如同无瑕疵无玷污的羔羊之血。”</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（彼前</a:t>
            </a:r>
            <a:r>
              <a:rPr lang="en-US" altLang="zh-C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1:18-19</a:t>
            </a:r>
            <a:r>
              <a:rPr lang="zh-C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223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584775"/>
          </a:xfrm>
          <a:prstGeom prst="rect">
            <a:avLst/>
          </a:prstGeom>
        </p:spPr>
        <p:txBody>
          <a:bodyPr wrap="square">
            <a:spAutoFit/>
          </a:bodyPr>
          <a:lstStyle/>
          <a:p>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22:19-21</a:t>
            </a:r>
            <a:endParaRPr lang="en-US" sz="32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053800"/>
            <a:ext cx="11029556" cy="5078313"/>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19</a:t>
            </a:r>
            <a:r>
              <a:rPr lang="en-US" sz="2000" dirty="0">
                <a:latin typeface="Times New Roman" panose="02020603050405020304" pitchFamily="18" charset="0"/>
                <a:cs typeface="Times New Roman" panose="02020603050405020304" pitchFamily="18" charset="0"/>
              </a:rPr>
              <a:t> But you, O Lord, be not far off; O my Strength, come quickly to help me. </a:t>
            </a:r>
            <a:r>
              <a:rPr lang="en-US" sz="2000" baseline="30000" dirty="0">
                <a:latin typeface="Times New Roman" panose="02020603050405020304" pitchFamily="18" charset="0"/>
                <a:cs typeface="Times New Roman" panose="02020603050405020304" pitchFamily="18" charset="0"/>
              </a:rPr>
              <a:t>20</a:t>
            </a:r>
            <a:r>
              <a:rPr lang="en-US" sz="2000" dirty="0">
                <a:latin typeface="Times New Roman" panose="02020603050405020304" pitchFamily="18" charset="0"/>
                <a:cs typeface="Times New Roman" panose="02020603050405020304" pitchFamily="18" charset="0"/>
              </a:rPr>
              <a:t> Deliver my life from the sword, my precious life from the power of the dogs. </a:t>
            </a:r>
            <a:r>
              <a:rPr lang="en-US" sz="2000" baseline="30000" dirty="0">
                <a:latin typeface="Times New Roman" panose="02020603050405020304" pitchFamily="18" charset="0"/>
                <a:cs typeface="Times New Roman" panose="02020603050405020304" pitchFamily="18" charset="0"/>
              </a:rPr>
              <a:t>21</a:t>
            </a:r>
            <a:r>
              <a:rPr lang="en-US" sz="2000" dirty="0">
                <a:latin typeface="Times New Roman" panose="02020603050405020304" pitchFamily="18" charset="0"/>
                <a:cs typeface="Times New Roman" panose="02020603050405020304" pitchFamily="18" charset="0"/>
              </a:rPr>
              <a:t> Rescue me from the mouth of </a:t>
            </a:r>
            <a:r>
              <a:rPr lang="en-US" sz="2000" dirty="0">
                <a:highlight>
                  <a:srgbClr val="FFFF00"/>
                </a:highlight>
                <a:latin typeface="Times New Roman" panose="02020603050405020304" pitchFamily="18" charset="0"/>
                <a:cs typeface="Times New Roman" panose="02020603050405020304" pitchFamily="18" charset="0"/>
              </a:rPr>
              <a:t>the lions</a:t>
            </a:r>
            <a:r>
              <a:rPr lang="en-US" sz="2000" dirty="0">
                <a:latin typeface="Times New Roman" panose="02020603050405020304" pitchFamily="18" charset="0"/>
                <a:cs typeface="Times New Roman" panose="02020603050405020304" pitchFamily="18" charset="0"/>
              </a:rPr>
              <a:t>; save me from the horns of the wild oxen.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altLang="zh-CN" sz="4000" dirty="0"/>
              <a:t>19</a:t>
            </a:r>
            <a:r>
              <a:rPr lang="zh-CN" altLang="en-US" sz="4000" dirty="0"/>
              <a:t>耶和华阿，求你不要远离我。我的救主阿，求你快来帮助我。</a:t>
            </a:r>
            <a:r>
              <a:rPr lang="en-US" altLang="zh-CN" sz="4000" dirty="0"/>
              <a:t>20</a:t>
            </a:r>
            <a:r>
              <a:rPr lang="zh-CN" altLang="en-US" sz="4000" dirty="0"/>
              <a:t>求你救我的灵魂脱离刀剑，救我的生命脱离犬类。</a:t>
            </a:r>
            <a:r>
              <a:rPr lang="en-US" altLang="zh-CN" sz="4000" dirty="0"/>
              <a:t>21</a:t>
            </a:r>
            <a:r>
              <a:rPr lang="zh-CN" altLang="en-US" sz="4000" dirty="0"/>
              <a:t>救我脱离</a:t>
            </a:r>
            <a:r>
              <a:rPr lang="zh-CN" altLang="en-US" sz="4000" dirty="0">
                <a:highlight>
                  <a:srgbClr val="FFFF00"/>
                </a:highlight>
              </a:rPr>
              <a:t>狮子</a:t>
            </a:r>
            <a:r>
              <a:rPr lang="zh-CN" altLang="en-US" sz="4000" dirty="0"/>
              <a:t>的口。你已经应允我，使我脱离野牛的角。</a:t>
            </a:r>
            <a:endParaRPr lang="en-US" sz="4000" dirty="0"/>
          </a:p>
        </p:txBody>
      </p:sp>
      <p:sp>
        <p:nvSpPr>
          <p:cNvPr id="5" name="Rectangle 4">
            <a:extLst>
              <a:ext uri="{FF2B5EF4-FFF2-40B4-BE49-F238E27FC236}">
                <a16:creationId xmlns:a16="http://schemas.microsoft.com/office/drawing/2014/main" id="{F6F140E0-A095-7A40-B3F0-B5B70DCF0FFE}"/>
              </a:ext>
            </a:extLst>
          </p:cNvPr>
          <p:cNvSpPr/>
          <p:nvPr/>
        </p:nvSpPr>
        <p:spPr>
          <a:xfrm>
            <a:off x="581222" y="2222843"/>
            <a:ext cx="11018267" cy="1077218"/>
          </a:xfrm>
          <a:prstGeom prst="rect">
            <a:avLst/>
          </a:prstGeom>
          <a:solidFill>
            <a:schemeClr val="tx1"/>
          </a:solidFill>
        </p:spPr>
        <p:txBody>
          <a:bodyPr wrap="square">
            <a:spAutoFit/>
          </a:bodyPr>
          <a:lstStyle/>
          <a:p>
            <a:pPr algn="ct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“Save me from the mouth of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the lion</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(EHV)</a:t>
            </a:r>
          </a:p>
          <a:p>
            <a:pPr algn="ctr"/>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“救我脱离</a:t>
            </a:r>
            <a:r>
              <a:rPr lang="zh-CN" altLang="en-US" sz="4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狮子</a:t>
            </a:r>
            <a:r>
              <a:rPr lang="zh-CN" alt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的口”</a:t>
            </a:r>
            <a:endParaRPr lang="en-US" sz="4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996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3E21D6B-9790-8B4E-8407-7C7323F622D8}"/>
              </a:ext>
            </a:extLst>
          </p:cNvPr>
          <p:cNvSpPr txBox="1"/>
          <p:nvPr/>
        </p:nvSpPr>
        <p:spPr>
          <a:xfrm>
            <a:off x="387698" y="1593173"/>
            <a:ext cx="11416603" cy="3847207"/>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The Savior’s Hymn of Praise </a:t>
            </a:r>
          </a:p>
          <a:p>
            <a:pPr algn="ctr"/>
            <a:r>
              <a:rPr lang="en-US" sz="3200" dirty="0">
                <a:solidFill>
                  <a:schemeClr val="bg1"/>
                </a:solidFill>
                <a:latin typeface="Times New Roman" panose="02020603050405020304" pitchFamily="18" charset="0"/>
                <a:cs typeface="Times New Roman" panose="02020603050405020304" pitchFamily="18" charset="0"/>
              </a:rPr>
              <a:t>for Deliverance</a:t>
            </a:r>
          </a:p>
          <a:p>
            <a:pPr algn="ctr"/>
            <a:r>
              <a:rPr lang="zh-CN" altLang="en-US" sz="6000" dirty="0">
                <a:solidFill>
                  <a:schemeClr val="bg1"/>
                </a:solidFill>
                <a:latin typeface="Times New Roman" panose="02020603050405020304" pitchFamily="18" charset="0"/>
                <a:cs typeface="Times New Roman" panose="02020603050405020304" pitchFamily="18" charset="0"/>
              </a:rPr>
              <a:t>救主得救的赞美诗</a:t>
            </a:r>
            <a:endParaRPr lang="en-US" sz="60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p>
            <a:pPr algn="ctr"/>
            <a:r>
              <a:rPr lang="en-US" sz="4400" dirty="0">
                <a:solidFill>
                  <a:schemeClr val="accent4">
                    <a:lumMod val="40000"/>
                    <a:lumOff val="60000"/>
                  </a:schemeClr>
                </a:solidFill>
                <a:latin typeface="Times New Roman" panose="02020603050405020304" pitchFamily="18" charset="0"/>
                <a:cs typeface="Times New Roman" panose="02020603050405020304" pitchFamily="18" charset="0"/>
              </a:rPr>
              <a:t>Psalm 22:22-31</a:t>
            </a:r>
          </a:p>
          <a:p>
            <a:pPr algn="ctr"/>
            <a:r>
              <a:rPr lang="zh-CN" altLang="en-US" sz="6000" dirty="0">
                <a:solidFill>
                  <a:schemeClr val="accent4">
                    <a:lumMod val="40000"/>
                    <a:lumOff val="60000"/>
                  </a:schemeClr>
                </a:solidFill>
                <a:latin typeface="Times New Roman" panose="02020603050405020304" pitchFamily="18" charset="0"/>
                <a:cs typeface="Times New Roman" panose="02020603050405020304" pitchFamily="18" charset="0"/>
              </a:rPr>
              <a:t>诗</a:t>
            </a:r>
            <a:r>
              <a:rPr lang="en-US" altLang="zh-CN" sz="6000" dirty="0">
                <a:solidFill>
                  <a:schemeClr val="accent4">
                    <a:lumMod val="40000"/>
                    <a:lumOff val="60000"/>
                  </a:schemeClr>
                </a:solidFill>
                <a:latin typeface="Times New Roman" panose="02020603050405020304" pitchFamily="18" charset="0"/>
                <a:cs typeface="Times New Roman" panose="02020603050405020304" pitchFamily="18" charset="0"/>
              </a:rPr>
              <a:t>22:22-31</a:t>
            </a:r>
            <a:endParaRPr lang="en-US" sz="60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039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552677"/>
            <a:ext cx="10743138" cy="563231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22:22   </a:t>
            </a:r>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22:22</a:t>
            </a:r>
            <a:endParaRPr lang="en-US" sz="3600" b="1" dirty="0">
              <a:latin typeface="Times New Roman" panose="02020603050405020304" pitchFamily="18" charset="0"/>
              <a:ea typeface="Times New Roman" panose="02020603050405020304" pitchFamily="18" charset="0"/>
            </a:endParaRPr>
          </a:p>
          <a:p>
            <a:r>
              <a:rPr lang="en-US" sz="2000" baseline="30000" dirty="0">
                <a:latin typeface="Times New Roman" panose="02020603050405020304" pitchFamily="18" charset="0"/>
                <a:ea typeface="Times New Roman" panose="02020603050405020304" pitchFamily="18" charset="0"/>
              </a:rPr>
              <a:t>22 </a:t>
            </a:r>
            <a:r>
              <a:rPr lang="en-US" sz="2000" dirty="0">
                <a:highlight>
                  <a:srgbClr val="FFFF00"/>
                </a:highlight>
                <a:latin typeface="Times New Roman" panose="02020603050405020304" pitchFamily="18" charset="0"/>
                <a:ea typeface="Times New Roman" panose="02020603050405020304" pitchFamily="18" charset="0"/>
              </a:rPr>
              <a:t>I</a:t>
            </a:r>
            <a:r>
              <a:rPr lang="en-US" sz="2000" dirty="0">
                <a:latin typeface="Times New Roman" panose="02020603050405020304" pitchFamily="18" charset="0"/>
                <a:ea typeface="Times New Roman" panose="02020603050405020304" pitchFamily="18" charset="0"/>
              </a:rPr>
              <a:t> will declare your name to my brothers; in the congregation I will praise you.</a:t>
            </a:r>
          </a:p>
          <a:p>
            <a:endParaRPr lang="en-US" sz="2000" dirty="0">
              <a:latin typeface="Times New Roman" panose="02020603050405020304" pitchFamily="18" charset="0"/>
              <a:ea typeface="Times New Roman" panose="02020603050405020304" pitchFamily="18" charset="0"/>
            </a:endParaRPr>
          </a:p>
          <a:p>
            <a:endParaRPr lang="en-US" sz="2000" dirty="0">
              <a:latin typeface="Times New Roman" panose="02020603050405020304" pitchFamily="18" charset="0"/>
              <a:ea typeface="Times New Roman" panose="02020603050405020304" pitchFamily="18" charset="0"/>
            </a:endParaRPr>
          </a:p>
          <a:p>
            <a:endParaRPr lang="en-US" sz="3600" b="1" dirty="0">
              <a:latin typeface="Times New Roman" panose="02020603050405020304" pitchFamily="18" charset="0"/>
            </a:endParaRPr>
          </a:p>
          <a:p>
            <a:endParaRPr lang="en-US" sz="3600" b="1" dirty="0">
              <a:latin typeface="Times New Roman" panose="02020603050405020304" pitchFamily="18" charset="0"/>
            </a:endParaRPr>
          </a:p>
          <a:p>
            <a:endParaRPr lang="en-US" sz="3600" b="1" dirty="0">
              <a:latin typeface="Times New Roman" panose="02020603050405020304" pitchFamily="18" charset="0"/>
            </a:endParaRPr>
          </a:p>
          <a:p>
            <a:endParaRPr lang="en-US" sz="3600" dirty="0">
              <a:latin typeface="Times New Roman" panose="02020603050405020304" pitchFamily="18" charset="0"/>
            </a:endParaRPr>
          </a:p>
          <a:p>
            <a:endParaRPr lang="en-US" sz="4000" dirty="0">
              <a:latin typeface="Times New Roman" panose="02020603050405020304" pitchFamily="18" charset="0"/>
            </a:endParaRPr>
          </a:p>
          <a:p>
            <a:r>
              <a:rPr lang="en-US" altLang="zh-CN" sz="4000" dirty="0"/>
              <a:t>22</a:t>
            </a:r>
            <a:r>
              <a:rPr lang="zh-CN" altLang="en-US" sz="4000" dirty="0">
                <a:highlight>
                  <a:srgbClr val="FFFF00"/>
                </a:highlight>
              </a:rPr>
              <a:t>我</a:t>
            </a:r>
            <a:r>
              <a:rPr lang="zh-CN" altLang="en-US" sz="4000" dirty="0"/>
              <a:t>要将你的名传与我的弟兄。在会中我要赞美你。</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315E4-AB5B-5B40-A9B2-22837B706B15}"/>
              </a:ext>
            </a:extLst>
          </p:cNvPr>
          <p:cNvSpPr/>
          <p:nvPr/>
        </p:nvSpPr>
        <p:spPr>
          <a:xfrm>
            <a:off x="515381" y="1709190"/>
            <a:ext cx="11183816" cy="2677656"/>
          </a:xfrm>
          <a:prstGeom prst="rect">
            <a:avLst/>
          </a:prstGeom>
          <a:solidFill>
            <a:schemeClr val="tx1"/>
          </a:solidFill>
        </p:spPr>
        <p:txBody>
          <a:bodyPr wrap="square">
            <a:spAutoFit/>
          </a:bodyPr>
          <a:lstStyle/>
          <a:p>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Hebrews 2:11-12 – “Both the one who makes men holy and those who are made holy are of the same family. So Jesus is not ashamed to call them brothers. He says,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“I will declare your name to my brothers; in the presence of the congregation I will sing your praises.” </a:t>
            </a:r>
          </a:p>
          <a:p>
            <a:r>
              <a:rPr lang="zh-CN" altLang="en-US" sz="3600" dirty="0">
                <a:solidFill>
                  <a:schemeClr val="bg1"/>
                </a:solidFill>
                <a:latin typeface="Times New Roman" panose="02020603050405020304" pitchFamily="18" charset="0"/>
                <a:cs typeface="Times New Roman" panose="02020603050405020304" pitchFamily="18" charset="0"/>
              </a:rPr>
              <a:t>来</a:t>
            </a:r>
            <a:r>
              <a:rPr lang="en-US" altLang="zh-CN" sz="3600" dirty="0">
                <a:solidFill>
                  <a:schemeClr val="bg1"/>
                </a:solidFill>
                <a:latin typeface="Times New Roman" panose="02020603050405020304" pitchFamily="18" charset="0"/>
                <a:cs typeface="Times New Roman" panose="02020603050405020304" pitchFamily="18" charset="0"/>
              </a:rPr>
              <a:t>2:11-12—</a:t>
            </a:r>
            <a:r>
              <a:rPr lang="zh-CN" altLang="en-US" sz="3600" dirty="0">
                <a:solidFill>
                  <a:schemeClr val="bg1"/>
                </a:solidFill>
                <a:latin typeface="Times New Roman" panose="02020603050405020304" pitchFamily="18" charset="0"/>
                <a:cs typeface="Times New Roman" panose="02020603050405020304" pitchFamily="18" charset="0"/>
              </a:rPr>
              <a:t>“因那使人成圣的，和那些得以成圣的，都是出于一。所以他称他们为弟兄，也不以为耻，说</a:t>
            </a: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，我要将你的名传与我的弟兄，在会中我要颂扬你。”</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92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724431" y="904369"/>
            <a:ext cx="10743138" cy="2554545"/>
          </a:xfrm>
          <a:prstGeom prst="rect">
            <a:avLst/>
          </a:prstGeom>
        </p:spPr>
        <p:txBody>
          <a:bodyPr wrap="square">
            <a:spAutoFit/>
          </a:bodyPr>
          <a:lstStyle/>
          <a:p>
            <a:r>
              <a:rPr lang="en-US" sz="4000" b="1" dirty="0">
                <a:latin typeface="Times New Roman" panose="02020603050405020304" pitchFamily="18" charset="0"/>
                <a:ea typeface="Times New Roman" panose="02020603050405020304" pitchFamily="18" charset="0"/>
              </a:rPr>
              <a:t>Psalm 22:22  </a:t>
            </a:r>
            <a:r>
              <a:rPr lang="zh-CN" altLang="en-US" sz="4000" b="1" dirty="0">
                <a:latin typeface="Times New Roman" panose="02020603050405020304" pitchFamily="18" charset="0"/>
                <a:ea typeface="Times New Roman" panose="02020603050405020304" pitchFamily="18" charset="0"/>
              </a:rPr>
              <a:t>诗</a:t>
            </a:r>
            <a:r>
              <a:rPr lang="en-US" altLang="zh-CN" sz="4000" b="1" dirty="0">
                <a:latin typeface="Times New Roman" panose="02020603050405020304" pitchFamily="18" charset="0"/>
                <a:ea typeface="Times New Roman" panose="02020603050405020304" pitchFamily="18" charset="0"/>
              </a:rPr>
              <a:t>22:22</a:t>
            </a:r>
          </a:p>
          <a:p>
            <a:endParaRPr lang="en-US" sz="2000" b="1" dirty="0">
              <a:latin typeface="Times New Roman" panose="02020603050405020304" pitchFamily="18" charset="0"/>
              <a:ea typeface="Times New Roman" panose="02020603050405020304" pitchFamily="18" charset="0"/>
            </a:endParaRPr>
          </a:p>
          <a:p>
            <a:r>
              <a:rPr lang="en-US" sz="2000" baseline="30000" dirty="0">
                <a:latin typeface="Times New Roman" panose="02020603050405020304" pitchFamily="18" charset="0"/>
                <a:ea typeface="Times New Roman" panose="02020603050405020304" pitchFamily="18" charset="0"/>
              </a:rPr>
              <a:t>22 </a:t>
            </a:r>
            <a:r>
              <a:rPr lang="en-US" sz="2000" dirty="0">
                <a:latin typeface="Times New Roman" panose="02020603050405020304" pitchFamily="18" charset="0"/>
                <a:ea typeface="Times New Roman" panose="02020603050405020304" pitchFamily="18" charset="0"/>
              </a:rPr>
              <a:t>I will declare your name to </a:t>
            </a:r>
            <a:r>
              <a:rPr lang="en-US" sz="2000" dirty="0">
                <a:highlight>
                  <a:srgbClr val="FFFF00"/>
                </a:highlight>
                <a:latin typeface="Times New Roman" panose="02020603050405020304" pitchFamily="18" charset="0"/>
                <a:ea typeface="Times New Roman" panose="02020603050405020304" pitchFamily="18" charset="0"/>
              </a:rPr>
              <a:t>my brothers</a:t>
            </a:r>
            <a:r>
              <a:rPr lang="en-US" sz="2000" dirty="0">
                <a:latin typeface="Times New Roman" panose="02020603050405020304" pitchFamily="18" charset="0"/>
                <a:ea typeface="Times New Roman" panose="02020603050405020304" pitchFamily="18" charset="0"/>
              </a:rPr>
              <a:t>; in the congregation I will praise you.</a:t>
            </a:r>
          </a:p>
          <a:p>
            <a:r>
              <a:rPr lang="en-US" altLang="zh-CN" sz="4000" dirty="0"/>
              <a:t>22</a:t>
            </a:r>
            <a:r>
              <a:rPr lang="zh-CN" altLang="en-US" sz="4000" dirty="0"/>
              <a:t>我要将你的名传与</a:t>
            </a:r>
            <a:r>
              <a:rPr lang="zh-CN" altLang="en-US" sz="4000" dirty="0">
                <a:highlight>
                  <a:srgbClr val="FFFF00"/>
                </a:highlight>
              </a:rPr>
              <a:t>我的弟兄</a:t>
            </a:r>
            <a:r>
              <a:rPr lang="zh-CN" altLang="en-US" sz="4000" dirty="0"/>
              <a:t>。在会中我要赞美你。</a:t>
            </a:r>
            <a:endParaRPr lang="en-US" sz="4000" dirty="0"/>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343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4816947" cy="52322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PSALM 22:23-25  </a:t>
            </a:r>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22:23-25</a:t>
            </a:r>
            <a:endParaRPr lang="en-US" sz="2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066020"/>
            <a:ext cx="11029556" cy="5016758"/>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23</a:t>
            </a:r>
            <a:r>
              <a:rPr lang="en-US" sz="2000" dirty="0">
                <a:latin typeface="Times New Roman" panose="02020603050405020304" pitchFamily="18" charset="0"/>
                <a:cs typeface="Times New Roman" panose="02020603050405020304" pitchFamily="18" charset="0"/>
              </a:rPr>
              <a:t> You who fear the Lord, praise him! All you descendants of Jacob, honor him! Revere him, all you descendants of Israel! </a:t>
            </a:r>
            <a:r>
              <a:rPr lang="en-US" sz="2000" baseline="30000" dirty="0">
                <a:latin typeface="Times New Roman" panose="02020603050405020304" pitchFamily="18" charset="0"/>
                <a:cs typeface="Times New Roman" panose="02020603050405020304" pitchFamily="18" charset="0"/>
              </a:rPr>
              <a:t>24</a:t>
            </a:r>
            <a:r>
              <a:rPr lang="en-US" sz="2000" dirty="0">
                <a:latin typeface="Times New Roman" panose="02020603050405020304" pitchFamily="18" charset="0"/>
                <a:cs typeface="Times New Roman" panose="02020603050405020304" pitchFamily="18" charset="0"/>
              </a:rPr>
              <a:t> For he has not despised or disdained the suffering of the afflicted one; he has not hidden his face from him but has listened to his cry for help. </a:t>
            </a:r>
            <a:r>
              <a:rPr lang="en-US" sz="2000" baseline="30000" dirty="0">
                <a:latin typeface="Times New Roman" panose="02020603050405020304" pitchFamily="18" charset="0"/>
                <a:cs typeface="Times New Roman" panose="02020603050405020304" pitchFamily="18" charset="0"/>
              </a:rPr>
              <a:t>25</a:t>
            </a:r>
            <a:r>
              <a:rPr lang="en-US" sz="2000" dirty="0">
                <a:latin typeface="Times New Roman" panose="02020603050405020304" pitchFamily="18" charset="0"/>
                <a:cs typeface="Times New Roman" panose="02020603050405020304" pitchFamily="18" charset="0"/>
              </a:rPr>
              <a:t> From you comes the theme of my praise in the great assembly; before those who fear you will I fulfill my vows.</a:t>
            </a:r>
          </a:p>
          <a:p>
            <a:r>
              <a:rPr lang="en-US" altLang="zh-CN" sz="4000" dirty="0"/>
              <a:t>23</a:t>
            </a:r>
            <a:r>
              <a:rPr lang="zh-CN" altLang="en-US" sz="4000" dirty="0"/>
              <a:t>你们敬畏耶和华的人，要赞美他。雅各的后裔，都要荣耀他。以色列的后裔，都要惧怕他。</a:t>
            </a:r>
            <a:r>
              <a:rPr lang="en-US" altLang="zh-CN" sz="4000" dirty="0"/>
              <a:t>24</a:t>
            </a:r>
            <a:r>
              <a:rPr lang="zh-CN" altLang="en-US" sz="4000" dirty="0"/>
              <a:t>因为他没有藐视憎恶受苦的人。也没有向他掩面。那受苦之人呼吁的时候，他就垂听。</a:t>
            </a:r>
            <a:r>
              <a:rPr lang="en-US" altLang="zh-CN" sz="4000" dirty="0"/>
              <a:t>25</a:t>
            </a:r>
            <a:r>
              <a:rPr lang="zh-CN" altLang="en-US" sz="4000" dirty="0"/>
              <a:t>我在大会中赞美你的话，是从你而来的。我要在敬畏耶和华的人面前还我的愿。</a:t>
            </a:r>
            <a:endParaRPr lang="en-US" sz="4000" dirty="0"/>
          </a:p>
        </p:txBody>
      </p:sp>
    </p:spTree>
    <p:extLst>
      <p:ext uri="{BB962C8B-B14F-4D97-AF65-F5344CB8AC3E}">
        <p14:creationId xmlns:p14="http://schemas.microsoft.com/office/powerpoint/2010/main" val="4241785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066020"/>
            <a:ext cx="11029556" cy="5016758"/>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23</a:t>
            </a:r>
            <a:r>
              <a:rPr lang="en-US" sz="2000" dirty="0">
                <a:latin typeface="Times New Roman" panose="02020603050405020304" pitchFamily="18" charset="0"/>
                <a:cs typeface="Times New Roman" panose="02020603050405020304" pitchFamily="18" charset="0"/>
              </a:rPr>
              <a:t> You who fear the Lord, </a:t>
            </a:r>
            <a:r>
              <a:rPr lang="en-US" sz="2000" dirty="0">
                <a:highlight>
                  <a:srgbClr val="FFFF00"/>
                </a:highlight>
                <a:latin typeface="Times New Roman" panose="02020603050405020304" pitchFamily="18" charset="0"/>
                <a:cs typeface="Times New Roman" panose="02020603050405020304" pitchFamily="18" charset="0"/>
              </a:rPr>
              <a:t>praise him</a:t>
            </a:r>
            <a:r>
              <a:rPr lang="en-US" sz="2000" dirty="0">
                <a:latin typeface="Times New Roman" panose="02020603050405020304" pitchFamily="18" charset="0"/>
                <a:cs typeface="Times New Roman" panose="02020603050405020304" pitchFamily="18" charset="0"/>
              </a:rPr>
              <a:t>! All you descendants of Jacob, </a:t>
            </a:r>
            <a:r>
              <a:rPr lang="en-US" sz="2000" dirty="0">
                <a:highlight>
                  <a:srgbClr val="FFFF00"/>
                </a:highlight>
                <a:latin typeface="Times New Roman" panose="02020603050405020304" pitchFamily="18" charset="0"/>
                <a:cs typeface="Times New Roman" panose="02020603050405020304" pitchFamily="18" charset="0"/>
              </a:rPr>
              <a:t>honor him! Revere him</a:t>
            </a:r>
            <a:r>
              <a:rPr lang="en-US" sz="2000" dirty="0">
                <a:latin typeface="Times New Roman" panose="02020603050405020304" pitchFamily="18" charset="0"/>
                <a:cs typeface="Times New Roman" panose="02020603050405020304" pitchFamily="18" charset="0"/>
              </a:rPr>
              <a:t>, all you descendants of Israel! </a:t>
            </a:r>
            <a:r>
              <a:rPr lang="en-US" sz="2000" baseline="30000" dirty="0">
                <a:latin typeface="Times New Roman" panose="02020603050405020304" pitchFamily="18" charset="0"/>
                <a:cs typeface="Times New Roman" panose="02020603050405020304" pitchFamily="18" charset="0"/>
              </a:rPr>
              <a:t>24</a:t>
            </a:r>
            <a:r>
              <a:rPr lang="en-US" sz="2000" dirty="0">
                <a:latin typeface="Times New Roman" panose="02020603050405020304" pitchFamily="18" charset="0"/>
                <a:cs typeface="Times New Roman" panose="02020603050405020304" pitchFamily="18" charset="0"/>
              </a:rPr>
              <a:t> For he has not despised or disdained the suffering of the afflicted one; he has not hidden his face from him but has listened to his cry for help. </a:t>
            </a:r>
            <a:r>
              <a:rPr lang="en-US" sz="2000" baseline="30000" dirty="0">
                <a:latin typeface="Times New Roman" panose="02020603050405020304" pitchFamily="18" charset="0"/>
                <a:cs typeface="Times New Roman" panose="02020603050405020304" pitchFamily="18" charset="0"/>
              </a:rPr>
              <a:t>25</a:t>
            </a:r>
            <a:r>
              <a:rPr lang="en-US" sz="2000" dirty="0">
                <a:latin typeface="Times New Roman" panose="02020603050405020304" pitchFamily="18" charset="0"/>
                <a:cs typeface="Times New Roman" panose="02020603050405020304" pitchFamily="18" charset="0"/>
              </a:rPr>
              <a:t> From you comes the theme of my </a:t>
            </a:r>
            <a:r>
              <a:rPr lang="en-US" sz="2000" dirty="0">
                <a:highlight>
                  <a:srgbClr val="FFFF00"/>
                </a:highlight>
                <a:latin typeface="Times New Roman" panose="02020603050405020304" pitchFamily="18" charset="0"/>
                <a:cs typeface="Times New Roman" panose="02020603050405020304" pitchFamily="18" charset="0"/>
              </a:rPr>
              <a:t>praise in the great assembly</a:t>
            </a:r>
            <a:r>
              <a:rPr lang="en-US" sz="2000" dirty="0">
                <a:latin typeface="Times New Roman" panose="02020603050405020304" pitchFamily="18" charset="0"/>
                <a:cs typeface="Times New Roman" panose="02020603050405020304" pitchFamily="18" charset="0"/>
              </a:rPr>
              <a:t>; before those who fear you will I </a:t>
            </a:r>
            <a:r>
              <a:rPr lang="en-US" sz="2000" dirty="0">
                <a:highlight>
                  <a:srgbClr val="FFFF00"/>
                </a:highlight>
                <a:latin typeface="Times New Roman" panose="02020603050405020304" pitchFamily="18" charset="0"/>
                <a:cs typeface="Times New Roman" panose="02020603050405020304" pitchFamily="18" charset="0"/>
              </a:rPr>
              <a:t>fulfill my vows.</a:t>
            </a:r>
          </a:p>
          <a:p>
            <a:r>
              <a:rPr lang="en-US" altLang="zh-CN" sz="4000" dirty="0"/>
              <a:t>23</a:t>
            </a:r>
            <a:r>
              <a:rPr lang="zh-CN" altLang="en-US" sz="4000" dirty="0"/>
              <a:t>你们敬畏耶和华的人，</a:t>
            </a:r>
            <a:r>
              <a:rPr lang="zh-CN" altLang="en-US" sz="4000" dirty="0">
                <a:highlight>
                  <a:srgbClr val="FFFF00"/>
                </a:highlight>
              </a:rPr>
              <a:t>要赞美他</a:t>
            </a:r>
            <a:r>
              <a:rPr lang="zh-CN" altLang="en-US" sz="4000" dirty="0"/>
              <a:t>。雅各的后裔，都</a:t>
            </a:r>
            <a:r>
              <a:rPr lang="zh-CN" altLang="en-US" sz="4000" dirty="0">
                <a:highlight>
                  <a:srgbClr val="FFFF00"/>
                </a:highlight>
              </a:rPr>
              <a:t>要荣耀他</a:t>
            </a:r>
            <a:r>
              <a:rPr lang="zh-CN" altLang="en-US" sz="4000" dirty="0"/>
              <a:t>。以色列的后裔，都</a:t>
            </a:r>
            <a:r>
              <a:rPr lang="zh-CN" altLang="en-US" sz="4000" dirty="0">
                <a:highlight>
                  <a:srgbClr val="FFFF00"/>
                </a:highlight>
              </a:rPr>
              <a:t>要惧怕他</a:t>
            </a:r>
            <a:r>
              <a:rPr lang="zh-CN" altLang="en-US" sz="4000" dirty="0"/>
              <a:t>。</a:t>
            </a:r>
            <a:r>
              <a:rPr lang="en-US" altLang="zh-CN" sz="4000" dirty="0"/>
              <a:t>24</a:t>
            </a:r>
            <a:r>
              <a:rPr lang="zh-CN" altLang="en-US" sz="4000" dirty="0"/>
              <a:t>因为他没有藐视憎恶受苦的人。也没有向他掩面。那受苦之人呼吁的时候，他就垂听。</a:t>
            </a:r>
            <a:r>
              <a:rPr lang="en-US" altLang="zh-CN" sz="4000" dirty="0"/>
              <a:t>25</a:t>
            </a:r>
            <a:r>
              <a:rPr lang="zh-CN" altLang="en-US" sz="4000" dirty="0"/>
              <a:t>我</a:t>
            </a:r>
            <a:r>
              <a:rPr lang="zh-CN" altLang="en-US" sz="4000" dirty="0">
                <a:highlight>
                  <a:srgbClr val="FFFF00"/>
                </a:highlight>
              </a:rPr>
              <a:t>在大会中赞美</a:t>
            </a:r>
            <a:r>
              <a:rPr lang="zh-CN" altLang="en-US" sz="4000" dirty="0"/>
              <a:t>你的话，是从你而来的。我要在敬畏耶和华的人面前</a:t>
            </a:r>
            <a:r>
              <a:rPr lang="zh-CN" altLang="en-US" sz="4000" dirty="0">
                <a:highlight>
                  <a:srgbClr val="FFFF00"/>
                </a:highlight>
              </a:rPr>
              <a:t>还我的愿</a:t>
            </a:r>
            <a:r>
              <a:rPr lang="zh-CN" altLang="en-US" sz="4000" dirty="0"/>
              <a:t>。</a:t>
            </a:r>
            <a:endParaRPr lang="en-US" sz="4000" dirty="0"/>
          </a:p>
        </p:txBody>
      </p:sp>
      <p:sp>
        <p:nvSpPr>
          <p:cNvPr id="5" name="Rectangle 4">
            <a:extLst>
              <a:ext uri="{FF2B5EF4-FFF2-40B4-BE49-F238E27FC236}">
                <a16:creationId xmlns:a16="http://schemas.microsoft.com/office/drawing/2014/main" id="{DD89D9DD-2CEC-44C5-9A72-6B35B1627EA2}"/>
              </a:ext>
            </a:extLst>
          </p:cNvPr>
          <p:cNvSpPr/>
          <p:nvPr/>
        </p:nvSpPr>
        <p:spPr>
          <a:xfrm>
            <a:off x="592511" y="357125"/>
            <a:ext cx="4816947" cy="52322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PSALM 22:23-25  </a:t>
            </a:r>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22:23-25</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7759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274517"/>
            <a:ext cx="11029556" cy="5016758"/>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23</a:t>
            </a:r>
            <a:r>
              <a:rPr lang="en-US" sz="2000" dirty="0">
                <a:latin typeface="Times New Roman" panose="02020603050405020304" pitchFamily="18" charset="0"/>
                <a:cs typeface="Times New Roman" panose="02020603050405020304" pitchFamily="18" charset="0"/>
              </a:rPr>
              <a:t> You who fear the Lord, praise him! All you descendants of Jacob, honor him! Revere him, all you descendants of Israel! </a:t>
            </a:r>
            <a:r>
              <a:rPr lang="en-US" sz="2000" baseline="30000" dirty="0">
                <a:latin typeface="Times New Roman" panose="02020603050405020304" pitchFamily="18" charset="0"/>
                <a:cs typeface="Times New Roman" panose="02020603050405020304" pitchFamily="18" charset="0"/>
              </a:rPr>
              <a:t>24</a:t>
            </a:r>
            <a:r>
              <a:rPr lang="en-US" sz="2000" dirty="0">
                <a:latin typeface="Times New Roman" panose="02020603050405020304" pitchFamily="18" charset="0"/>
                <a:cs typeface="Times New Roman" panose="02020603050405020304" pitchFamily="18" charset="0"/>
              </a:rPr>
              <a:t> For he has not despised or disdained the suffering of </a:t>
            </a:r>
            <a:r>
              <a:rPr lang="en-US" sz="2000" dirty="0">
                <a:highlight>
                  <a:srgbClr val="FFFF00"/>
                </a:highlight>
                <a:latin typeface="Times New Roman" panose="02020603050405020304" pitchFamily="18" charset="0"/>
                <a:cs typeface="Times New Roman" panose="02020603050405020304" pitchFamily="18" charset="0"/>
              </a:rPr>
              <a:t>the afflicted one</a:t>
            </a:r>
            <a:r>
              <a:rPr lang="en-US" sz="2000" dirty="0">
                <a:latin typeface="Times New Roman" panose="02020603050405020304" pitchFamily="18" charset="0"/>
                <a:cs typeface="Times New Roman" panose="02020603050405020304" pitchFamily="18" charset="0"/>
              </a:rPr>
              <a:t>; he has not hidden his face from him but has listened to his cry for help. </a:t>
            </a:r>
            <a:r>
              <a:rPr lang="en-US" sz="2000" baseline="30000" dirty="0">
                <a:latin typeface="Times New Roman" panose="02020603050405020304" pitchFamily="18" charset="0"/>
                <a:cs typeface="Times New Roman" panose="02020603050405020304" pitchFamily="18" charset="0"/>
              </a:rPr>
              <a:t>25</a:t>
            </a:r>
            <a:r>
              <a:rPr lang="en-US" sz="2000" dirty="0">
                <a:latin typeface="Times New Roman" panose="02020603050405020304" pitchFamily="18" charset="0"/>
                <a:cs typeface="Times New Roman" panose="02020603050405020304" pitchFamily="18" charset="0"/>
              </a:rPr>
              <a:t> From you comes the theme of my praise in the great assembly; before those who fear you will I fulfill my vows.</a:t>
            </a:r>
          </a:p>
          <a:p>
            <a:r>
              <a:rPr lang="en-US" altLang="zh-CN" sz="4000" dirty="0"/>
              <a:t>23</a:t>
            </a:r>
            <a:r>
              <a:rPr lang="zh-CN" altLang="en-US" sz="4000" dirty="0"/>
              <a:t>你们敬畏耶和华的人，要赞美他。雅各的后裔，都要荣耀他。以色列的后裔，都要惧怕他。</a:t>
            </a:r>
            <a:r>
              <a:rPr lang="en-US" altLang="zh-CN" sz="4000" dirty="0"/>
              <a:t>24</a:t>
            </a:r>
            <a:r>
              <a:rPr lang="zh-CN" altLang="en-US" sz="4000" dirty="0"/>
              <a:t>因为他没有藐视憎恶</a:t>
            </a:r>
            <a:r>
              <a:rPr lang="zh-CN" altLang="en-US" sz="4000" dirty="0">
                <a:highlight>
                  <a:srgbClr val="FFFF00"/>
                </a:highlight>
              </a:rPr>
              <a:t>受苦的人</a:t>
            </a:r>
            <a:r>
              <a:rPr lang="zh-CN" altLang="en-US" sz="4000" dirty="0"/>
              <a:t>。也没有向他掩面。那受苦之人呼吁的时候，他就垂听。</a:t>
            </a:r>
            <a:r>
              <a:rPr lang="en-US" altLang="zh-CN" sz="4000" dirty="0"/>
              <a:t>25</a:t>
            </a:r>
            <a:r>
              <a:rPr lang="zh-CN" altLang="en-US" sz="4000" dirty="0"/>
              <a:t>我在大会中赞美你的话，是从你而来的。我要在敬畏耶和华的人面前还我的愿。</a:t>
            </a:r>
            <a:endParaRPr lang="en-US" sz="4000" dirty="0"/>
          </a:p>
        </p:txBody>
      </p:sp>
      <p:sp>
        <p:nvSpPr>
          <p:cNvPr id="5" name="Rectangle 4">
            <a:extLst>
              <a:ext uri="{FF2B5EF4-FFF2-40B4-BE49-F238E27FC236}">
                <a16:creationId xmlns:a16="http://schemas.microsoft.com/office/drawing/2014/main" id="{54E01494-CB27-4672-B8C9-1CA60D9152A5}"/>
              </a:ext>
            </a:extLst>
          </p:cNvPr>
          <p:cNvSpPr/>
          <p:nvPr/>
        </p:nvSpPr>
        <p:spPr>
          <a:xfrm>
            <a:off x="592511" y="357125"/>
            <a:ext cx="4816947" cy="52322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PSALM 22:23-25  </a:t>
            </a:r>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22:23-25</a:t>
            </a:r>
            <a:endParaRPr lang="en-US" sz="2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6453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274517"/>
            <a:ext cx="11029556" cy="544764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23</a:t>
            </a:r>
            <a:r>
              <a:rPr lang="en-US" sz="2000" dirty="0">
                <a:latin typeface="Times New Roman" panose="02020603050405020304" pitchFamily="18" charset="0"/>
                <a:cs typeface="Times New Roman" panose="02020603050405020304" pitchFamily="18" charset="0"/>
              </a:rPr>
              <a:t> You who fear the Lord, praise him! All you descendants of Jacob, honor him! Revere him, all you descendants of Israel! </a:t>
            </a:r>
            <a:r>
              <a:rPr lang="en-US" sz="2000" baseline="30000" dirty="0">
                <a:latin typeface="Times New Roman" panose="02020603050405020304" pitchFamily="18" charset="0"/>
                <a:cs typeface="Times New Roman" panose="02020603050405020304" pitchFamily="18" charset="0"/>
              </a:rPr>
              <a:t>24</a:t>
            </a:r>
            <a:r>
              <a:rPr lang="en-US" sz="2000" dirty="0">
                <a:latin typeface="Times New Roman" panose="02020603050405020304" pitchFamily="18" charset="0"/>
                <a:cs typeface="Times New Roman" panose="02020603050405020304" pitchFamily="18" charset="0"/>
              </a:rPr>
              <a:t> For he has not despised or disdained the suffering of the afflicted one; he has not hidden his face from him but has listened to his cry for help. </a:t>
            </a:r>
            <a:r>
              <a:rPr lang="en-US" sz="2000" baseline="30000" dirty="0">
                <a:latin typeface="Times New Roman" panose="02020603050405020304" pitchFamily="18" charset="0"/>
                <a:cs typeface="Times New Roman" panose="02020603050405020304" pitchFamily="18" charset="0"/>
              </a:rPr>
              <a:t>25</a:t>
            </a:r>
            <a:r>
              <a:rPr lang="en-US" sz="2000" dirty="0">
                <a:latin typeface="Times New Roman" panose="02020603050405020304" pitchFamily="18" charset="0"/>
                <a:cs typeface="Times New Roman" panose="02020603050405020304" pitchFamily="18" charset="0"/>
              </a:rPr>
              <a:t> From you comes </a:t>
            </a:r>
            <a:r>
              <a:rPr lang="en-US" sz="2000" dirty="0">
                <a:highlight>
                  <a:srgbClr val="FFFF00"/>
                </a:highlight>
                <a:latin typeface="Times New Roman" panose="02020603050405020304" pitchFamily="18" charset="0"/>
                <a:cs typeface="Times New Roman" panose="02020603050405020304" pitchFamily="18" charset="0"/>
              </a:rPr>
              <a:t>the theme of my praise in the great assembly</a:t>
            </a:r>
            <a:r>
              <a:rPr lang="en-US" sz="2000" dirty="0">
                <a:latin typeface="Times New Roman" panose="02020603050405020304" pitchFamily="18" charset="0"/>
                <a:cs typeface="Times New Roman" panose="02020603050405020304" pitchFamily="18" charset="0"/>
              </a:rPr>
              <a:t>; before those who fear you will I fulfill my vows.</a:t>
            </a:r>
          </a:p>
          <a:p>
            <a:endParaRPr lang="en-US" sz="2800" dirty="0">
              <a:latin typeface="Times New Roman" panose="02020603050405020304" pitchFamily="18" charset="0"/>
              <a:cs typeface="Times New Roman" panose="02020603050405020304" pitchFamily="18" charset="0"/>
            </a:endParaRPr>
          </a:p>
          <a:p>
            <a:r>
              <a:rPr lang="en-US" altLang="zh-CN" sz="4000" dirty="0"/>
              <a:t>23</a:t>
            </a:r>
            <a:r>
              <a:rPr lang="zh-CN" altLang="en-US" sz="4000" dirty="0"/>
              <a:t>你们敬畏耶和华的人，要赞美他。雅各的后裔，都要荣耀他。以色列的后裔，都要惧怕他。</a:t>
            </a:r>
            <a:r>
              <a:rPr lang="en-US" altLang="zh-CN" sz="4000" dirty="0"/>
              <a:t>24</a:t>
            </a:r>
            <a:r>
              <a:rPr lang="zh-CN" altLang="en-US" sz="4000" dirty="0"/>
              <a:t>因为他没有藐视憎恶受苦的人。也没有向他掩面。那受苦之人呼吁的时候，他就垂听。</a:t>
            </a:r>
            <a:r>
              <a:rPr lang="en-US" altLang="zh-CN" sz="4000" dirty="0"/>
              <a:t>25</a:t>
            </a:r>
            <a:r>
              <a:rPr lang="zh-CN" altLang="en-US" sz="4000" dirty="0"/>
              <a:t>我</a:t>
            </a:r>
            <a:r>
              <a:rPr lang="zh-CN" altLang="en-US" sz="4000" dirty="0">
                <a:highlight>
                  <a:srgbClr val="FFFF00"/>
                </a:highlight>
              </a:rPr>
              <a:t>在大会中赞美你的话</a:t>
            </a:r>
            <a:r>
              <a:rPr lang="zh-CN" altLang="en-US" sz="4000" dirty="0"/>
              <a:t>，是从你而来的。我要在敬畏耶和华的人面前还我的愿。</a:t>
            </a:r>
            <a:endParaRPr lang="en-US" sz="4000" dirty="0"/>
          </a:p>
        </p:txBody>
      </p:sp>
      <p:sp>
        <p:nvSpPr>
          <p:cNvPr id="5" name="Rectangle 4">
            <a:extLst>
              <a:ext uri="{FF2B5EF4-FFF2-40B4-BE49-F238E27FC236}">
                <a16:creationId xmlns:a16="http://schemas.microsoft.com/office/drawing/2014/main" id="{22914829-20DF-194F-92AE-F3171FE075A6}"/>
              </a:ext>
            </a:extLst>
          </p:cNvPr>
          <p:cNvSpPr/>
          <p:nvPr/>
        </p:nvSpPr>
        <p:spPr>
          <a:xfrm>
            <a:off x="1177159" y="851711"/>
            <a:ext cx="9460523" cy="1015663"/>
          </a:xfrm>
          <a:prstGeom prst="rect">
            <a:avLst/>
          </a:prstGeom>
          <a:solidFill>
            <a:schemeClr val="tx1"/>
          </a:solidFill>
        </p:spPr>
        <p:txBody>
          <a:bodyPr wrap="square">
            <a:spAutoFit/>
          </a:bodyPr>
          <a:lstStyle/>
          <a:p>
            <a:pPr algn="ct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love to tell the story!</a:t>
            </a:r>
          </a:p>
          <a:p>
            <a:pPr algn="ctr"/>
            <a:r>
              <a:rPr lang="en-US" sz="20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‘Twill</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be my theme in glory</a:t>
            </a:r>
          </a:p>
          <a:p>
            <a:pPr algn="ct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 tell the old, old story of Jesus and His love.</a:t>
            </a:r>
          </a:p>
        </p:txBody>
      </p:sp>
      <p:sp>
        <p:nvSpPr>
          <p:cNvPr id="6" name="Rectangle 5">
            <a:extLst>
              <a:ext uri="{FF2B5EF4-FFF2-40B4-BE49-F238E27FC236}">
                <a16:creationId xmlns:a16="http://schemas.microsoft.com/office/drawing/2014/main" id="{6B05448C-ACD8-44E5-9DF1-39D6DC4224A7}"/>
              </a:ext>
            </a:extLst>
          </p:cNvPr>
          <p:cNvSpPr/>
          <p:nvPr/>
        </p:nvSpPr>
        <p:spPr>
          <a:xfrm>
            <a:off x="592511" y="357125"/>
            <a:ext cx="4816947" cy="523220"/>
          </a:xfrm>
          <a:prstGeom prst="rect">
            <a:avLst/>
          </a:prstGeom>
        </p:spPr>
        <p:txBody>
          <a:bodyPr wrap="square">
            <a:spAutoFit/>
          </a:bodyPr>
          <a:lstStyle/>
          <a:p>
            <a:r>
              <a:rPr lang="en-US" sz="2800" b="1" dirty="0">
                <a:latin typeface="Times New Roman" panose="02020603050405020304" pitchFamily="18" charset="0"/>
                <a:ea typeface="Times New Roman" panose="02020603050405020304" pitchFamily="18" charset="0"/>
              </a:rPr>
              <a:t>PSALM 22:23-25  </a:t>
            </a:r>
            <a:r>
              <a:rPr lang="zh-CN" altLang="en-US" sz="2800" b="1" dirty="0">
                <a:latin typeface="Times New Roman" panose="02020603050405020304" pitchFamily="18" charset="0"/>
                <a:ea typeface="Times New Roman" panose="02020603050405020304" pitchFamily="18" charset="0"/>
              </a:rPr>
              <a:t>诗</a:t>
            </a:r>
            <a:r>
              <a:rPr lang="en-US" altLang="zh-CN" sz="2800" b="1" dirty="0">
                <a:latin typeface="Times New Roman" panose="02020603050405020304" pitchFamily="18" charset="0"/>
                <a:ea typeface="Times New Roman" panose="02020603050405020304" pitchFamily="18" charset="0"/>
              </a:rPr>
              <a:t>22:23-25</a:t>
            </a:r>
            <a:endParaRPr lang="en-US" sz="2800" b="1"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F50E3EF9-12A1-4647-9958-99A9FE0568F5}"/>
              </a:ext>
            </a:extLst>
          </p:cNvPr>
          <p:cNvSpPr/>
          <p:nvPr/>
        </p:nvSpPr>
        <p:spPr>
          <a:xfrm>
            <a:off x="1260635" y="2740108"/>
            <a:ext cx="9460523" cy="1754326"/>
          </a:xfrm>
          <a:prstGeom prst="rect">
            <a:avLst/>
          </a:prstGeom>
          <a:solidFill>
            <a:schemeClr val="tx1"/>
          </a:solidFill>
        </p:spPr>
        <p:txBody>
          <a:bodyPr wrap="square">
            <a:spAutoFit/>
          </a:bodyPr>
          <a:lstStyle/>
          <a:p>
            <a:pPr algn="ct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我爱传讲主福音</a:t>
            </a:r>
            <a:endParaRPr lang="en-US" altLang="zh-CN"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zh-CN" altLang="en-US" sz="36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我荣耀里的主题</a:t>
            </a:r>
          </a:p>
          <a:p>
            <a:pPr algn="ctr"/>
            <a:r>
              <a:rPr lang="zh-CN" alt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传讲耶稣古旧福音，传讲耶稣爱罪人。</a:t>
            </a:r>
            <a:endPar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46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775D7-0477-4E4F-B17B-60F526F3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6FB5291-711D-3F45-831A-AA67F4767B39}"/>
              </a:ext>
            </a:extLst>
          </p:cNvPr>
          <p:cNvSpPr txBox="1"/>
          <p:nvPr/>
        </p:nvSpPr>
        <p:spPr>
          <a:xfrm>
            <a:off x="1597478" y="320456"/>
            <a:ext cx="9306742" cy="6217087"/>
          </a:xfrm>
          <a:prstGeom prst="rect">
            <a:avLst/>
          </a:prstGeom>
          <a:noFill/>
          <a:effectLst>
            <a:outerShdw blurRad="50800" dist="38100" dir="2700000" algn="tl" rotWithShape="0">
              <a:prstClr val="black">
                <a:alpha val="92000"/>
              </a:prstClr>
            </a:outerShdw>
          </a:effectLst>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Part 3</a:t>
            </a:r>
          </a:p>
          <a:p>
            <a:pPr algn="ctr"/>
            <a:r>
              <a:rPr lang="zh-CN" altLang="en-US" sz="4800" b="1" dirty="0">
                <a:solidFill>
                  <a:schemeClr val="bg1"/>
                </a:solidFill>
                <a:latin typeface="Times New Roman" panose="02020603050405020304" pitchFamily="18" charset="0"/>
                <a:cs typeface="Times New Roman" panose="02020603050405020304" pitchFamily="18" charset="0"/>
              </a:rPr>
              <a:t>第三部分</a:t>
            </a:r>
            <a:endParaRPr lang="en-US" sz="4800" b="1" dirty="0">
              <a:solidFill>
                <a:schemeClr val="bg1"/>
              </a:solidFill>
              <a:latin typeface="Times New Roman" panose="02020603050405020304" pitchFamily="18" charset="0"/>
              <a:cs typeface="Times New Roman" panose="02020603050405020304" pitchFamily="18" charset="0"/>
            </a:endParaRPr>
          </a:p>
          <a:p>
            <a:pPr algn="ctr"/>
            <a:endParaRPr lang="en-US" sz="1400" dirty="0">
              <a:solidFill>
                <a:schemeClr val="bg1"/>
              </a:solidFill>
              <a:latin typeface="Times New Roman" panose="02020603050405020304" pitchFamily="18" charset="0"/>
              <a:cs typeface="Times New Roman" panose="02020603050405020304" pitchFamily="18" charset="0"/>
            </a:endParaRPr>
          </a:p>
          <a:p>
            <a:pPr algn="ctr"/>
            <a:r>
              <a:rPr lang="en-US" sz="3600" b="1" dirty="0">
                <a:solidFill>
                  <a:schemeClr val="bg1"/>
                </a:solidFill>
                <a:latin typeface="Times New Roman" panose="02020603050405020304" pitchFamily="18" charset="0"/>
                <a:cs typeface="Times New Roman" panose="02020603050405020304" pitchFamily="18" charset="0"/>
              </a:rPr>
              <a:t>THE MESSIAH IN THE PSALMS</a:t>
            </a:r>
          </a:p>
          <a:p>
            <a:pPr algn="ctr"/>
            <a:r>
              <a:rPr lang="zh-CN" altLang="en-US" sz="4800" b="1" dirty="0">
                <a:solidFill>
                  <a:schemeClr val="bg1"/>
                </a:solidFill>
                <a:latin typeface="Times New Roman" panose="02020603050405020304" pitchFamily="18" charset="0"/>
                <a:cs typeface="Times New Roman" panose="02020603050405020304" pitchFamily="18" charset="0"/>
              </a:rPr>
              <a:t>诗篇中的弥赛亚</a:t>
            </a:r>
            <a:endParaRPr lang="en-US" sz="4800"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9 = The Messiah Does God’s Will (Psalm 40)</a:t>
            </a:r>
          </a:p>
          <a:p>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第九课</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弥赛亚行神的旨意（诗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40</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b="1" dirty="0">
                <a:solidFill>
                  <a:schemeClr val="bg1"/>
                </a:solidFill>
                <a:latin typeface="Times New Roman" panose="02020603050405020304" pitchFamily="18" charset="0"/>
                <a:cs typeface="Times New Roman" panose="02020603050405020304" pitchFamily="18" charset="0"/>
              </a:rPr>
              <a:t>Lesson 10 = The Messiah is Crucified (Psalm 22)</a:t>
            </a:r>
          </a:p>
          <a:p>
            <a:r>
              <a:rPr lang="en-US" sz="3600" b="1" dirty="0">
                <a:solidFill>
                  <a:schemeClr val="bg1"/>
                </a:solidFill>
                <a:latin typeface="Times New Roman" panose="02020603050405020304" pitchFamily="18" charset="0"/>
                <a:cs typeface="Times New Roman" panose="02020603050405020304" pitchFamily="18" charset="0"/>
              </a:rPr>
              <a:t>      </a:t>
            </a:r>
            <a:r>
              <a:rPr lang="zh-CN" altLang="en-US" sz="3600" b="1" dirty="0">
                <a:solidFill>
                  <a:schemeClr val="bg1"/>
                </a:solidFill>
                <a:latin typeface="Times New Roman" panose="02020603050405020304" pitchFamily="18" charset="0"/>
                <a:cs typeface="Times New Roman" panose="02020603050405020304" pitchFamily="18" charset="0"/>
              </a:rPr>
              <a:t>第十课</a:t>
            </a:r>
            <a:r>
              <a:rPr lang="en-US" altLang="zh-CN" sz="3600" b="1" dirty="0">
                <a:solidFill>
                  <a:schemeClr val="bg1"/>
                </a:solidFill>
                <a:latin typeface="Times New Roman" panose="02020603050405020304" pitchFamily="18" charset="0"/>
                <a:cs typeface="Times New Roman" panose="02020603050405020304" pitchFamily="18" charset="0"/>
              </a:rPr>
              <a:t>=</a:t>
            </a:r>
            <a:r>
              <a:rPr lang="zh-CN" altLang="en-US" sz="3600" b="1" dirty="0">
                <a:solidFill>
                  <a:schemeClr val="bg1"/>
                </a:solidFill>
                <a:latin typeface="Times New Roman" panose="02020603050405020304" pitchFamily="18" charset="0"/>
                <a:cs typeface="Times New Roman" panose="02020603050405020304" pitchFamily="18" charset="0"/>
              </a:rPr>
              <a:t>弥赛亚被钉十字架（诗</a:t>
            </a:r>
            <a:r>
              <a:rPr lang="en-US" altLang="zh-CN" sz="3600" b="1" dirty="0">
                <a:solidFill>
                  <a:schemeClr val="bg1"/>
                </a:solidFill>
                <a:latin typeface="Times New Roman" panose="02020603050405020304" pitchFamily="18" charset="0"/>
                <a:cs typeface="Times New Roman" panose="02020603050405020304" pitchFamily="18" charset="0"/>
              </a:rPr>
              <a:t>22</a:t>
            </a:r>
            <a:r>
              <a:rPr lang="zh-CN" altLang="en-US" sz="3600" b="1" dirty="0">
                <a:solidFill>
                  <a:schemeClr val="bg1"/>
                </a:solidFill>
                <a:latin typeface="Times New Roman" panose="02020603050405020304" pitchFamily="18" charset="0"/>
                <a:cs typeface="Times New Roman" panose="02020603050405020304" pitchFamily="18" charset="0"/>
              </a:rPr>
              <a:t>）</a:t>
            </a:r>
            <a:endParaRPr lang="en-US" sz="3600" b="1" dirty="0">
              <a:solidFill>
                <a:schemeClr val="bg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11 = The Messiah is the Risen Lord (Psalm 16)</a:t>
            </a:r>
          </a:p>
          <a:p>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第十一课</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弥赛亚是复活的主（诗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16</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2400" dirty="0">
                <a:solidFill>
                  <a:schemeClr val="accent4">
                    <a:lumMod val="40000"/>
                    <a:lumOff val="60000"/>
                  </a:schemeClr>
                </a:solidFill>
                <a:latin typeface="Times New Roman" panose="02020603050405020304" pitchFamily="18" charset="0"/>
                <a:cs typeface="Times New Roman" panose="02020603050405020304" pitchFamily="18" charset="0"/>
              </a:rPr>
              <a:t>Lesson 12 = The Messiah is the King of Glory (Ps 2 &amp; 110)</a:t>
            </a:r>
          </a:p>
          <a:p>
            <a:r>
              <a:rPr lang="en-US" sz="3200"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第十二课</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弥赛亚是荣耀的君王（诗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2</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及诗</a:t>
            </a:r>
            <a:r>
              <a:rPr lang="en-US" altLang="zh-CN" sz="3200" dirty="0">
                <a:solidFill>
                  <a:schemeClr val="accent4">
                    <a:lumMod val="40000"/>
                    <a:lumOff val="60000"/>
                  </a:schemeClr>
                </a:solidFill>
                <a:latin typeface="Times New Roman" panose="02020603050405020304" pitchFamily="18" charset="0"/>
                <a:cs typeface="Times New Roman" panose="02020603050405020304" pitchFamily="18" charset="0"/>
              </a:rPr>
              <a:t>110</a:t>
            </a:r>
            <a:r>
              <a:rPr lang="zh-CN" altLang="en-US" sz="3200"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n-US" sz="3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55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81222" y="387900"/>
            <a:ext cx="5766248"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PSALM 22:26-29  </a:t>
            </a:r>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22:26-29</a:t>
            </a:r>
            <a:endParaRPr lang="en-US" sz="32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409903" y="972675"/>
            <a:ext cx="11372193" cy="5324535"/>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26</a:t>
            </a:r>
            <a:r>
              <a:rPr lang="en-US" sz="2000" dirty="0">
                <a:latin typeface="Times New Roman" panose="02020603050405020304" pitchFamily="18" charset="0"/>
                <a:cs typeface="Times New Roman" panose="02020603050405020304" pitchFamily="18" charset="0"/>
              </a:rPr>
              <a:t> The poor will eat and be satisfied; they who seek the Lord will praise him— may your hearts live forever! </a:t>
            </a:r>
            <a:r>
              <a:rPr lang="en-US" sz="2000" baseline="30000" dirty="0">
                <a:latin typeface="Times New Roman" panose="02020603050405020304" pitchFamily="18" charset="0"/>
                <a:cs typeface="Times New Roman" panose="02020603050405020304" pitchFamily="18" charset="0"/>
              </a:rPr>
              <a:t>27</a:t>
            </a:r>
            <a:r>
              <a:rPr lang="en-US" sz="2000" dirty="0">
                <a:latin typeface="Times New Roman" panose="02020603050405020304" pitchFamily="18" charset="0"/>
                <a:cs typeface="Times New Roman" panose="02020603050405020304" pitchFamily="18" charset="0"/>
              </a:rPr>
              <a:t> All the ends of the earth will remember and turn to the Lord, and all the families of the nations will bow down before him, </a:t>
            </a:r>
            <a:r>
              <a:rPr lang="en-US" sz="2000" baseline="30000" dirty="0">
                <a:latin typeface="Times New Roman" panose="02020603050405020304" pitchFamily="18" charset="0"/>
                <a:cs typeface="Times New Roman" panose="02020603050405020304" pitchFamily="18" charset="0"/>
              </a:rPr>
              <a:t>28</a:t>
            </a:r>
            <a:r>
              <a:rPr lang="en-US" sz="2000" dirty="0">
                <a:latin typeface="Times New Roman" panose="02020603050405020304" pitchFamily="18" charset="0"/>
                <a:cs typeface="Times New Roman" panose="02020603050405020304" pitchFamily="18" charset="0"/>
              </a:rPr>
              <a:t> for dominion belongs to the Lord and he rules over the nations. </a:t>
            </a:r>
            <a:r>
              <a:rPr lang="en-US" sz="2000" baseline="30000" dirty="0">
                <a:latin typeface="Times New Roman" panose="02020603050405020304" pitchFamily="18" charset="0"/>
                <a:cs typeface="Times New Roman" panose="02020603050405020304" pitchFamily="18" charset="0"/>
              </a:rPr>
              <a:t>29</a:t>
            </a:r>
            <a:r>
              <a:rPr lang="en-US" sz="2000" dirty="0">
                <a:latin typeface="Times New Roman" panose="02020603050405020304" pitchFamily="18" charset="0"/>
                <a:cs typeface="Times New Roman" panose="02020603050405020304" pitchFamily="18" charset="0"/>
              </a:rPr>
              <a:t> All the rich of the earth will feast and worship; all who go down to the dust will kneel before him— those who cannot keep themselves alive.</a:t>
            </a:r>
          </a:p>
          <a:p>
            <a:r>
              <a:rPr lang="en-US" altLang="zh-CN" sz="4000" dirty="0"/>
              <a:t>26</a:t>
            </a:r>
            <a:r>
              <a:rPr lang="zh-CN" altLang="en-US" sz="4000" dirty="0"/>
              <a:t>谦卑的人必吃得饱足。寻求耶和华的人必赞美他。愿你们的心永远活着。</a:t>
            </a:r>
            <a:r>
              <a:rPr lang="en-US" altLang="zh-CN" sz="4000" dirty="0"/>
              <a:t>27</a:t>
            </a:r>
            <a:r>
              <a:rPr lang="zh-CN" altLang="en-US" sz="4000" dirty="0"/>
              <a:t>地的四极，都要想念耶和华，并且归顺他。列国的万族，都要在你面前敬拜。</a:t>
            </a:r>
            <a:r>
              <a:rPr lang="en-US" altLang="zh-CN" sz="4000" dirty="0"/>
              <a:t>28</a:t>
            </a:r>
            <a:r>
              <a:rPr lang="zh-CN" altLang="en-US" sz="4000" dirty="0"/>
              <a:t>因为国权是耶和华的。他是管理万国的。</a:t>
            </a:r>
            <a:r>
              <a:rPr lang="en-US" altLang="zh-CN" sz="4000" dirty="0"/>
              <a:t>29</a:t>
            </a:r>
            <a:r>
              <a:rPr lang="zh-CN" altLang="en-US" sz="4000" dirty="0"/>
              <a:t>地上一切丰肥的人，必吃喝而敬拜。凡下到尘土中不能存活自己性命的人，都要在他面前下拜。</a:t>
            </a:r>
            <a:endParaRPr lang="en-US" sz="4000" dirty="0"/>
          </a:p>
        </p:txBody>
      </p:sp>
    </p:spTree>
    <p:extLst>
      <p:ext uri="{BB962C8B-B14F-4D97-AF65-F5344CB8AC3E}">
        <p14:creationId xmlns:p14="http://schemas.microsoft.com/office/powerpoint/2010/main" val="1634747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925825"/>
            <a:ext cx="11029556" cy="5940088"/>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26</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 poor </a:t>
            </a:r>
            <a:r>
              <a:rPr lang="en-US" sz="2000" dirty="0">
                <a:latin typeface="Times New Roman" panose="02020603050405020304" pitchFamily="18" charset="0"/>
                <a:cs typeface="Times New Roman" panose="02020603050405020304" pitchFamily="18" charset="0"/>
              </a:rPr>
              <a:t>will eat and be satisfied; they who seek the Lord will praise him— may your hearts live forever! </a:t>
            </a:r>
            <a:r>
              <a:rPr lang="en-US" sz="2000" baseline="30000" dirty="0">
                <a:latin typeface="Times New Roman" panose="02020603050405020304" pitchFamily="18" charset="0"/>
                <a:cs typeface="Times New Roman" panose="02020603050405020304" pitchFamily="18" charset="0"/>
              </a:rPr>
              <a:t>27</a:t>
            </a:r>
            <a:r>
              <a:rPr lang="en-US" sz="2000" dirty="0">
                <a:latin typeface="Times New Roman" panose="02020603050405020304" pitchFamily="18" charset="0"/>
                <a:cs typeface="Times New Roman" panose="02020603050405020304" pitchFamily="18" charset="0"/>
              </a:rPr>
              <a:t> All </a:t>
            </a:r>
            <a:r>
              <a:rPr lang="en-US" sz="2000" dirty="0">
                <a:highlight>
                  <a:srgbClr val="FFFF00"/>
                </a:highlight>
                <a:latin typeface="Times New Roman" panose="02020603050405020304" pitchFamily="18" charset="0"/>
                <a:cs typeface="Times New Roman" panose="02020603050405020304" pitchFamily="18" charset="0"/>
              </a:rPr>
              <a:t>the ends of the earth </a:t>
            </a:r>
            <a:r>
              <a:rPr lang="en-US" sz="2000" dirty="0">
                <a:latin typeface="Times New Roman" panose="02020603050405020304" pitchFamily="18" charset="0"/>
                <a:cs typeface="Times New Roman" panose="02020603050405020304" pitchFamily="18" charset="0"/>
              </a:rPr>
              <a:t>will remember and turn to the Lord, and </a:t>
            </a:r>
            <a:r>
              <a:rPr lang="en-US" sz="2000" dirty="0">
                <a:highlight>
                  <a:srgbClr val="FFFF00"/>
                </a:highlight>
                <a:latin typeface="Times New Roman" panose="02020603050405020304" pitchFamily="18" charset="0"/>
                <a:cs typeface="Times New Roman" panose="02020603050405020304" pitchFamily="18" charset="0"/>
              </a:rPr>
              <a:t>all the families of the nations </a:t>
            </a:r>
            <a:r>
              <a:rPr lang="en-US" sz="2000" dirty="0">
                <a:latin typeface="Times New Roman" panose="02020603050405020304" pitchFamily="18" charset="0"/>
                <a:cs typeface="Times New Roman" panose="02020603050405020304" pitchFamily="18" charset="0"/>
              </a:rPr>
              <a:t>will bow down before him, </a:t>
            </a:r>
            <a:r>
              <a:rPr lang="en-US" sz="2000" baseline="30000" dirty="0">
                <a:latin typeface="Times New Roman" panose="02020603050405020304" pitchFamily="18" charset="0"/>
                <a:cs typeface="Times New Roman" panose="02020603050405020304" pitchFamily="18" charset="0"/>
              </a:rPr>
              <a:t>28</a:t>
            </a:r>
            <a:r>
              <a:rPr lang="en-US" sz="2000" dirty="0">
                <a:latin typeface="Times New Roman" panose="02020603050405020304" pitchFamily="18" charset="0"/>
                <a:cs typeface="Times New Roman" panose="02020603050405020304" pitchFamily="18" charset="0"/>
              </a:rPr>
              <a:t> for dominion belongs to the Lord and he rules over </a:t>
            </a:r>
            <a:r>
              <a:rPr lang="en-US" sz="2000" dirty="0">
                <a:highlight>
                  <a:srgbClr val="FFFF00"/>
                </a:highlight>
                <a:latin typeface="Times New Roman" panose="02020603050405020304" pitchFamily="18" charset="0"/>
                <a:cs typeface="Times New Roman" panose="02020603050405020304" pitchFamily="18" charset="0"/>
              </a:rPr>
              <a:t>the nations</a:t>
            </a:r>
            <a:r>
              <a:rPr lang="en-US" sz="2000" dirty="0">
                <a:latin typeface="Times New Roman" panose="02020603050405020304" pitchFamily="18" charset="0"/>
                <a:cs typeface="Times New Roman" panose="02020603050405020304" pitchFamily="18" charset="0"/>
              </a:rPr>
              <a:t>. </a:t>
            </a:r>
            <a:r>
              <a:rPr lang="en-US" sz="2000" baseline="30000" dirty="0">
                <a:latin typeface="Times New Roman" panose="02020603050405020304" pitchFamily="18" charset="0"/>
                <a:cs typeface="Times New Roman" panose="02020603050405020304" pitchFamily="18" charset="0"/>
              </a:rPr>
              <a:t>29</a:t>
            </a:r>
            <a:r>
              <a:rPr lang="en-US" sz="2000" dirty="0">
                <a:latin typeface="Times New Roman" panose="02020603050405020304" pitchFamily="18" charset="0"/>
                <a:cs typeface="Times New Roman" panose="02020603050405020304" pitchFamily="18" charset="0"/>
              </a:rPr>
              <a:t> All </a:t>
            </a:r>
            <a:r>
              <a:rPr lang="en-US" sz="2000" dirty="0">
                <a:highlight>
                  <a:srgbClr val="FFFF00"/>
                </a:highlight>
                <a:latin typeface="Times New Roman" panose="02020603050405020304" pitchFamily="18" charset="0"/>
                <a:cs typeface="Times New Roman" panose="02020603050405020304" pitchFamily="18" charset="0"/>
              </a:rPr>
              <a:t>the rich of the earth </a:t>
            </a:r>
            <a:r>
              <a:rPr lang="en-US" sz="2000" dirty="0">
                <a:latin typeface="Times New Roman" panose="02020603050405020304" pitchFamily="18" charset="0"/>
                <a:cs typeface="Times New Roman" panose="02020603050405020304" pitchFamily="18" charset="0"/>
              </a:rPr>
              <a:t>will feast and worship; all who go down to the dust will kneel before him— those who cannot keep themselves alive.</a:t>
            </a:r>
          </a:p>
          <a:p>
            <a:r>
              <a:rPr lang="en-US" altLang="zh-CN" sz="4000" dirty="0"/>
              <a:t>26</a:t>
            </a:r>
            <a:r>
              <a:rPr lang="zh-CN" altLang="en-US" sz="4000" dirty="0">
                <a:highlight>
                  <a:srgbClr val="FFFF00"/>
                </a:highlight>
              </a:rPr>
              <a:t>谦卑的人</a:t>
            </a:r>
            <a:r>
              <a:rPr lang="zh-CN" altLang="en-US" sz="4000" dirty="0"/>
              <a:t>必吃得饱足。寻求耶和华的人必赞美他。愿你们的心永远活着。</a:t>
            </a:r>
            <a:r>
              <a:rPr lang="en-US" altLang="zh-CN" sz="4000" dirty="0"/>
              <a:t>27</a:t>
            </a:r>
            <a:r>
              <a:rPr lang="zh-CN" altLang="en-US" sz="4000" dirty="0">
                <a:highlight>
                  <a:srgbClr val="FFFF00"/>
                </a:highlight>
              </a:rPr>
              <a:t>地的四极</a:t>
            </a:r>
            <a:r>
              <a:rPr lang="zh-CN" altLang="en-US" sz="4000" dirty="0"/>
              <a:t>，都要想念耶和华，并且归顺他。</a:t>
            </a:r>
            <a:r>
              <a:rPr lang="zh-CN" altLang="en-US" sz="4000" dirty="0">
                <a:highlight>
                  <a:srgbClr val="FFFF00"/>
                </a:highlight>
              </a:rPr>
              <a:t>列国的万族</a:t>
            </a:r>
            <a:r>
              <a:rPr lang="zh-CN" altLang="en-US" sz="4000" dirty="0"/>
              <a:t>，都要在你面前敬拜。</a:t>
            </a:r>
            <a:r>
              <a:rPr lang="en-US" altLang="zh-CN" sz="4000" dirty="0"/>
              <a:t>28</a:t>
            </a:r>
            <a:r>
              <a:rPr lang="zh-CN" altLang="en-US" sz="4000" dirty="0"/>
              <a:t>因为国权是耶和华的。他是管理</a:t>
            </a:r>
            <a:r>
              <a:rPr lang="zh-CN" altLang="en-US" sz="4000" dirty="0">
                <a:highlight>
                  <a:srgbClr val="FFFF00"/>
                </a:highlight>
              </a:rPr>
              <a:t>万国</a:t>
            </a:r>
            <a:r>
              <a:rPr lang="zh-CN" altLang="en-US" sz="4000" dirty="0"/>
              <a:t>的。</a:t>
            </a:r>
            <a:r>
              <a:rPr lang="en-US" altLang="zh-CN" sz="4000" dirty="0"/>
              <a:t>29</a:t>
            </a:r>
            <a:r>
              <a:rPr lang="zh-CN" altLang="en-US" sz="4000" dirty="0">
                <a:highlight>
                  <a:srgbClr val="FFFF00"/>
                </a:highlight>
              </a:rPr>
              <a:t>地上一切丰肥的人</a:t>
            </a:r>
            <a:r>
              <a:rPr lang="zh-CN" altLang="en-US" sz="4000" dirty="0"/>
              <a:t>，必吃喝而敬拜。凡下到尘土中不能存活自己性命的人，都要在他面前下拜。</a:t>
            </a:r>
            <a:endParaRPr lang="en-US" sz="4000" dirty="0"/>
          </a:p>
        </p:txBody>
      </p:sp>
      <p:sp>
        <p:nvSpPr>
          <p:cNvPr id="5" name="Rectangle 4">
            <a:extLst>
              <a:ext uri="{FF2B5EF4-FFF2-40B4-BE49-F238E27FC236}">
                <a16:creationId xmlns:a16="http://schemas.microsoft.com/office/drawing/2014/main" id="{B6F3DF6F-C845-408E-A932-71DE3B8B00E7}"/>
              </a:ext>
            </a:extLst>
          </p:cNvPr>
          <p:cNvSpPr/>
          <p:nvPr/>
        </p:nvSpPr>
        <p:spPr>
          <a:xfrm>
            <a:off x="581222" y="256250"/>
            <a:ext cx="6187440"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PSALM 22:26-29   </a:t>
            </a:r>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22:26-29</a:t>
            </a:r>
            <a:endParaRPr lang="en-US"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9458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845550"/>
            <a:ext cx="11029556" cy="5940088"/>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26</a:t>
            </a:r>
            <a:r>
              <a:rPr lang="en-US" sz="2000" dirty="0">
                <a:latin typeface="Times New Roman" panose="02020603050405020304" pitchFamily="18" charset="0"/>
                <a:cs typeface="Times New Roman" panose="02020603050405020304" pitchFamily="18" charset="0"/>
              </a:rPr>
              <a:t> The poor will eat and be satisfied; they who seek the Lord will praise him— may your hearts live forever! </a:t>
            </a:r>
            <a:r>
              <a:rPr lang="en-US" sz="2000" baseline="30000" dirty="0">
                <a:latin typeface="Times New Roman" panose="02020603050405020304" pitchFamily="18" charset="0"/>
                <a:cs typeface="Times New Roman" panose="02020603050405020304" pitchFamily="18" charset="0"/>
              </a:rPr>
              <a:t>27</a:t>
            </a:r>
            <a:r>
              <a:rPr lang="en-US" sz="2000" dirty="0">
                <a:latin typeface="Times New Roman" panose="02020603050405020304" pitchFamily="18" charset="0"/>
                <a:cs typeface="Times New Roman" panose="02020603050405020304" pitchFamily="18" charset="0"/>
              </a:rPr>
              <a:t> All the ends of the earth will remember and turn to the Lord, and all the families of the nations will bow down before him, </a:t>
            </a:r>
            <a:r>
              <a:rPr lang="en-US" sz="2000" baseline="30000" dirty="0">
                <a:latin typeface="Times New Roman" panose="02020603050405020304" pitchFamily="18" charset="0"/>
                <a:cs typeface="Times New Roman" panose="02020603050405020304" pitchFamily="18" charset="0"/>
              </a:rPr>
              <a:t>28</a:t>
            </a:r>
            <a:r>
              <a:rPr lang="en-US" sz="2000" dirty="0">
                <a:latin typeface="Times New Roman" panose="02020603050405020304" pitchFamily="18" charset="0"/>
                <a:cs typeface="Times New Roman" panose="02020603050405020304" pitchFamily="18" charset="0"/>
              </a:rPr>
              <a:t> for dominion belongs to the Lord and he rules over the nations. </a:t>
            </a:r>
            <a:r>
              <a:rPr lang="en-US" sz="2000" baseline="30000" dirty="0">
                <a:latin typeface="Times New Roman" panose="02020603050405020304" pitchFamily="18" charset="0"/>
                <a:cs typeface="Times New Roman" panose="02020603050405020304" pitchFamily="18" charset="0"/>
              </a:rPr>
              <a:t>29</a:t>
            </a:r>
            <a:r>
              <a:rPr lang="en-US" sz="2000" dirty="0">
                <a:latin typeface="Times New Roman" panose="02020603050405020304" pitchFamily="18" charset="0"/>
                <a:cs typeface="Times New Roman" panose="02020603050405020304" pitchFamily="18" charset="0"/>
              </a:rPr>
              <a:t> All the rich of the earth will feast and worship; all who go down to the dust will kneel before him— </a:t>
            </a:r>
            <a:r>
              <a:rPr lang="en-US" sz="2000" dirty="0">
                <a:highlight>
                  <a:srgbClr val="FFFF00"/>
                </a:highlight>
                <a:latin typeface="Times New Roman" panose="02020603050405020304" pitchFamily="18" charset="0"/>
                <a:cs typeface="Times New Roman" panose="02020603050405020304" pitchFamily="18" charset="0"/>
              </a:rPr>
              <a:t>those who cannot keep themselves alive.</a:t>
            </a:r>
          </a:p>
          <a:p>
            <a:r>
              <a:rPr lang="en-US" altLang="zh-CN" sz="4000" dirty="0"/>
              <a:t>26</a:t>
            </a:r>
            <a:r>
              <a:rPr lang="zh-CN" altLang="en-US" sz="4000" dirty="0"/>
              <a:t>谦卑的人必吃得饱足。寻求耶和华的人必赞美他。愿你们的心永远活着。</a:t>
            </a:r>
            <a:r>
              <a:rPr lang="en-US" altLang="zh-CN" sz="4000" dirty="0"/>
              <a:t>27</a:t>
            </a:r>
            <a:r>
              <a:rPr lang="zh-CN" altLang="en-US" sz="4000" dirty="0"/>
              <a:t>地的四极，都要想念耶和华，并且归顺他。列国的万族，都要在你面前敬拜。</a:t>
            </a:r>
            <a:r>
              <a:rPr lang="en-US" altLang="zh-CN" sz="4000" dirty="0"/>
              <a:t>28</a:t>
            </a:r>
            <a:r>
              <a:rPr lang="zh-CN" altLang="en-US" sz="4000" dirty="0"/>
              <a:t>因为国权是耶和华的。他是管理万国的。</a:t>
            </a:r>
            <a:r>
              <a:rPr lang="en-US" altLang="zh-CN" sz="4000" dirty="0"/>
              <a:t>29</a:t>
            </a:r>
            <a:r>
              <a:rPr lang="zh-CN" altLang="en-US" sz="4000" dirty="0"/>
              <a:t>地上一切丰肥的人，必吃喝而敬拜。凡下到尘土中</a:t>
            </a:r>
            <a:r>
              <a:rPr lang="zh-CN" altLang="en-US" sz="4000" dirty="0">
                <a:highlight>
                  <a:srgbClr val="FFFF00"/>
                </a:highlight>
              </a:rPr>
              <a:t>不能存活自己性命的人</a:t>
            </a:r>
            <a:r>
              <a:rPr lang="zh-CN" altLang="en-US" sz="4000" dirty="0"/>
              <a:t>，都要在他面前下拜。</a:t>
            </a:r>
            <a:endParaRPr lang="en-US" sz="4000" dirty="0"/>
          </a:p>
        </p:txBody>
      </p:sp>
      <p:sp>
        <p:nvSpPr>
          <p:cNvPr id="5" name="Rectangle 4">
            <a:extLst>
              <a:ext uri="{FF2B5EF4-FFF2-40B4-BE49-F238E27FC236}">
                <a16:creationId xmlns:a16="http://schemas.microsoft.com/office/drawing/2014/main" id="{6F19C14A-7B24-474A-A91D-CD305859CA42}"/>
              </a:ext>
            </a:extLst>
          </p:cNvPr>
          <p:cNvSpPr/>
          <p:nvPr/>
        </p:nvSpPr>
        <p:spPr>
          <a:xfrm>
            <a:off x="581222" y="256250"/>
            <a:ext cx="6008764" cy="584775"/>
          </a:xfrm>
          <a:prstGeom prst="rect">
            <a:avLst/>
          </a:prstGeom>
        </p:spPr>
        <p:txBody>
          <a:bodyPr wrap="square">
            <a:spAutoFit/>
          </a:bodyPr>
          <a:lstStyle/>
          <a:p>
            <a:r>
              <a:rPr lang="en-US" sz="3200" b="1" dirty="0">
                <a:latin typeface="Times New Roman" panose="02020603050405020304" pitchFamily="18" charset="0"/>
                <a:ea typeface="Times New Roman" panose="02020603050405020304" pitchFamily="18" charset="0"/>
              </a:rPr>
              <a:t>PSALM 22:26-29  </a:t>
            </a:r>
            <a:r>
              <a:rPr lang="zh-CN" altLang="en-US" sz="3200" b="1" dirty="0">
                <a:latin typeface="Times New Roman" panose="02020603050405020304" pitchFamily="18" charset="0"/>
                <a:ea typeface="Times New Roman" panose="02020603050405020304" pitchFamily="18" charset="0"/>
              </a:rPr>
              <a:t>诗</a:t>
            </a:r>
            <a:r>
              <a:rPr lang="en-US" altLang="zh-CN" sz="3200" b="1" dirty="0">
                <a:latin typeface="Times New Roman" panose="02020603050405020304" pitchFamily="18" charset="0"/>
                <a:ea typeface="Times New Roman" panose="02020603050405020304" pitchFamily="18" charset="0"/>
              </a:rPr>
              <a:t>22:26-29</a:t>
            </a:r>
            <a:endParaRPr lang="en-US"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3979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592511" y="357125"/>
            <a:ext cx="6365337" cy="646331"/>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22:30-31  </a:t>
            </a:r>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22:30-31</a:t>
            </a:r>
            <a:endParaRPr lang="en-US" sz="36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81222" y="1697710"/>
            <a:ext cx="11029556" cy="27392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30</a:t>
            </a:r>
            <a:r>
              <a:rPr lang="en-US" sz="2000" dirty="0">
                <a:latin typeface="Times New Roman" panose="02020603050405020304" pitchFamily="18" charset="0"/>
                <a:cs typeface="Times New Roman" panose="02020603050405020304" pitchFamily="18" charset="0"/>
              </a:rPr>
              <a:t> Posterity will serve him; future generations will be told about the Lord. </a:t>
            </a:r>
            <a:r>
              <a:rPr lang="en-US" sz="2000" baseline="30000" dirty="0">
                <a:latin typeface="Times New Roman" panose="02020603050405020304" pitchFamily="18" charset="0"/>
                <a:cs typeface="Times New Roman" panose="02020603050405020304" pitchFamily="18" charset="0"/>
              </a:rPr>
              <a:t>31</a:t>
            </a:r>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They will proclaim </a:t>
            </a:r>
            <a:r>
              <a:rPr lang="en-US" sz="2000" dirty="0">
                <a:latin typeface="Times New Roman" panose="02020603050405020304" pitchFamily="18" charset="0"/>
                <a:cs typeface="Times New Roman" panose="02020603050405020304" pitchFamily="18" charset="0"/>
              </a:rPr>
              <a:t>his righteousness to a people yet unborn— for he has done it.</a:t>
            </a:r>
          </a:p>
          <a:p>
            <a:r>
              <a:rPr lang="en-US" altLang="zh-CN" sz="4400" dirty="0"/>
              <a:t>30</a:t>
            </a:r>
            <a:r>
              <a:rPr lang="zh-CN" altLang="en-US" sz="4400" dirty="0"/>
              <a:t>他必有后裔事奉他。主所行的事，必传与后代。</a:t>
            </a:r>
            <a:r>
              <a:rPr lang="en-US" altLang="zh-CN" sz="4400" dirty="0"/>
              <a:t>31</a:t>
            </a:r>
            <a:r>
              <a:rPr lang="zh-CN" altLang="en-US" sz="4400" dirty="0">
                <a:highlight>
                  <a:srgbClr val="FFFF00"/>
                </a:highlight>
              </a:rPr>
              <a:t>他们必</a:t>
            </a:r>
            <a:r>
              <a:rPr lang="zh-CN" altLang="en-US" sz="4400" dirty="0"/>
              <a:t>来把他的公义</a:t>
            </a:r>
            <a:r>
              <a:rPr lang="zh-CN" altLang="en-US" sz="4400" dirty="0">
                <a:highlight>
                  <a:srgbClr val="FFFF00"/>
                </a:highlight>
              </a:rPr>
              <a:t>传给</a:t>
            </a:r>
            <a:r>
              <a:rPr lang="zh-CN" altLang="en-US" sz="4400" dirty="0"/>
              <a:t>将要生的民，言明这事是他所行的。</a:t>
            </a:r>
            <a:endParaRPr lang="en-US" sz="4400" dirty="0"/>
          </a:p>
        </p:txBody>
      </p:sp>
    </p:spTree>
    <p:extLst>
      <p:ext uri="{BB962C8B-B14F-4D97-AF65-F5344CB8AC3E}">
        <p14:creationId xmlns:p14="http://schemas.microsoft.com/office/powerpoint/2010/main" val="2736544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592511" y="1745437"/>
            <a:ext cx="11029556" cy="2739211"/>
          </a:xfrm>
          <a:prstGeom prst="rect">
            <a:avLst/>
          </a:prstGeom>
        </p:spPr>
        <p:txBody>
          <a:bodyPr wrap="square">
            <a:spAutoFit/>
          </a:bodyPr>
          <a:lstStyle/>
          <a:p>
            <a:r>
              <a:rPr lang="en-US" sz="2000" baseline="30000" dirty="0">
                <a:latin typeface="Times New Roman" panose="02020603050405020304" pitchFamily="18" charset="0"/>
                <a:cs typeface="Times New Roman" panose="02020603050405020304" pitchFamily="18" charset="0"/>
              </a:rPr>
              <a:t>30</a:t>
            </a:r>
            <a:r>
              <a:rPr lang="en-US" sz="2000" dirty="0">
                <a:latin typeface="Times New Roman" panose="02020603050405020304" pitchFamily="18" charset="0"/>
                <a:cs typeface="Times New Roman" panose="02020603050405020304" pitchFamily="18" charset="0"/>
              </a:rPr>
              <a:t> Posterity will serve him; future generations will be told about the Lord. </a:t>
            </a:r>
            <a:r>
              <a:rPr lang="en-US" sz="2000" baseline="30000" dirty="0">
                <a:latin typeface="Times New Roman" panose="02020603050405020304" pitchFamily="18" charset="0"/>
                <a:cs typeface="Times New Roman" panose="02020603050405020304" pitchFamily="18" charset="0"/>
              </a:rPr>
              <a:t>31</a:t>
            </a:r>
            <a:r>
              <a:rPr lang="en-US" sz="2000" dirty="0">
                <a:latin typeface="Times New Roman" panose="02020603050405020304" pitchFamily="18" charset="0"/>
                <a:cs typeface="Times New Roman" panose="02020603050405020304" pitchFamily="18" charset="0"/>
              </a:rPr>
              <a:t> They will proclaim his righteousness to a people yet unborn— </a:t>
            </a:r>
            <a:r>
              <a:rPr lang="en-US" sz="2000" dirty="0">
                <a:highlight>
                  <a:srgbClr val="FFFF00"/>
                </a:highlight>
                <a:latin typeface="Times New Roman" panose="02020603050405020304" pitchFamily="18" charset="0"/>
                <a:cs typeface="Times New Roman" panose="02020603050405020304" pitchFamily="18" charset="0"/>
              </a:rPr>
              <a:t>for he has done it.</a:t>
            </a:r>
          </a:p>
          <a:p>
            <a:r>
              <a:rPr lang="en-US" altLang="zh-CN" sz="4400" dirty="0"/>
              <a:t>30</a:t>
            </a:r>
            <a:r>
              <a:rPr lang="zh-CN" altLang="en-US" sz="4400" dirty="0"/>
              <a:t>他必有后裔事奉他。主所行的事，必传与后代。</a:t>
            </a:r>
            <a:r>
              <a:rPr lang="en-US" altLang="zh-CN" sz="4400" dirty="0"/>
              <a:t>31</a:t>
            </a:r>
            <a:r>
              <a:rPr lang="zh-CN" altLang="en-US" sz="4400" dirty="0"/>
              <a:t>他们必来把他的公义传给将要生的民，言明</a:t>
            </a:r>
            <a:r>
              <a:rPr lang="zh-CN" altLang="en-US" sz="4400" dirty="0">
                <a:highlight>
                  <a:srgbClr val="FFFF00"/>
                </a:highlight>
              </a:rPr>
              <a:t>这事是他所行的</a:t>
            </a:r>
            <a:r>
              <a:rPr lang="zh-CN" altLang="en-US" sz="4400" dirty="0"/>
              <a:t>。</a:t>
            </a:r>
            <a:endParaRPr lang="en-US" sz="4400" dirty="0"/>
          </a:p>
        </p:txBody>
      </p:sp>
      <p:sp>
        <p:nvSpPr>
          <p:cNvPr id="5" name="Rectangle 4">
            <a:extLst>
              <a:ext uri="{FF2B5EF4-FFF2-40B4-BE49-F238E27FC236}">
                <a16:creationId xmlns:a16="http://schemas.microsoft.com/office/drawing/2014/main" id="{863A0DA3-0E0D-4DE5-A511-ECEAEFB3D3B9}"/>
              </a:ext>
            </a:extLst>
          </p:cNvPr>
          <p:cNvSpPr/>
          <p:nvPr/>
        </p:nvSpPr>
        <p:spPr>
          <a:xfrm>
            <a:off x="592511" y="357125"/>
            <a:ext cx="4816947" cy="1200329"/>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rPr>
              <a:t>PSALM 22:30-31</a:t>
            </a:r>
          </a:p>
          <a:p>
            <a:r>
              <a:rPr lang="zh-CN" altLang="en-US" sz="3600" b="1" dirty="0">
                <a:latin typeface="Times New Roman" panose="02020603050405020304" pitchFamily="18" charset="0"/>
                <a:ea typeface="Times New Roman" panose="02020603050405020304" pitchFamily="18" charset="0"/>
              </a:rPr>
              <a:t>诗</a:t>
            </a:r>
            <a:r>
              <a:rPr lang="en-US" altLang="zh-CN" sz="3600" b="1" dirty="0">
                <a:latin typeface="Times New Roman" panose="02020603050405020304" pitchFamily="18" charset="0"/>
                <a:ea typeface="Times New Roman" panose="02020603050405020304" pitchFamily="18" charset="0"/>
              </a:rPr>
              <a:t>22:30-31</a:t>
            </a:r>
            <a:endParaRPr lang="en-US" sz="36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4760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B78367-BEB7-C346-AC2F-51841FA22B53}"/>
              </a:ext>
            </a:extLst>
          </p:cNvPr>
          <p:cNvSpPr txBox="1"/>
          <p:nvPr/>
        </p:nvSpPr>
        <p:spPr>
          <a:xfrm>
            <a:off x="804678" y="1335761"/>
            <a:ext cx="10569460" cy="452431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18) What do we now know about the Messiah?</a:t>
            </a:r>
          </a:p>
          <a:p>
            <a:r>
              <a:rPr lang="en-US" sz="4000" b="1" dirty="0">
                <a:latin typeface="Times New Roman" panose="02020603050405020304" pitchFamily="18" charset="0"/>
                <a:cs typeface="Times New Roman" panose="02020603050405020304" pitchFamily="18" charset="0"/>
              </a:rPr>
              <a:t>	</a:t>
            </a:r>
            <a:r>
              <a:rPr lang="zh-CN" altLang="en-US" sz="4000" b="1" dirty="0">
                <a:latin typeface="Times New Roman" panose="02020603050405020304" pitchFamily="18" charset="0"/>
                <a:cs typeface="Times New Roman" panose="02020603050405020304" pitchFamily="18" charset="0"/>
              </a:rPr>
              <a:t>我们现在知道关于弥赛亚的什么信息？</a:t>
            </a:r>
            <a:endParaRPr lang="en-US" sz="4000" b="1"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would be forsaken by God. </a:t>
            </a:r>
          </a:p>
          <a:p>
            <a:pPr marL="1028700" lvl="1" indent="-57150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我们知道弥赛亚会被神离弃</a:t>
            </a:r>
            <a:endParaRPr lang="en-US" sz="40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 would suffer great humiliation and pain. </a:t>
            </a:r>
          </a:p>
          <a:p>
            <a:pPr marL="1028700" lvl="1" indent="-57150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我们知道弥赛亚会遭受巨大的羞辱和痛苦</a:t>
            </a:r>
            <a:endParaRPr lang="en-US" sz="4000" dirty="0">
              <a:latin typeface="Times New Roman" panose="02020603050405020304" pitchFamily="18" charset="0"/>
              <a:cs typeface="Times New Roman" panose="02020603050405020304" pitchFamily="18" charset="0"/>
            </a:endParaRPr>
          </a:p>
          <a:p>
            <a:pPr marL="1200150" lvl="1" indent="-7429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learn that the Messiah’s suffering would become the praise of all people.</a:t>
            </a:r>
          </a:p>
          <a:p>
            <a:pPr marL="1028700" lvl="1" indent="-571500">
              <a:buFont typeface="Arial" panose="020B0604020202020204" pitchFamily="34" charset="0"/>
              <a:buChar char="•"/>
            </a:pPr>
            <a:r>
              <a:rPr lang="zh-CN" altLang="en-US" sz="4000" dirty="0">
                <a:latin typeface="Times New Roman" panose="02020603050405020304" pitchFamily="18" charset="0"/>
                <a:cs typeface="Times New Roman" panose="02020603050405020304" pitchFamily="18" charset="0"/>
              </a:rPr>
              <a:t>我们知道弥赛亚所遭受的痛苦会成为万族的赞美</a:t>
            </a:r>
            <a:endParaRPr lang="en-US" sz="4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68BB5-4240-E145-9B8C-F68AE4BCF16D}"/>
              </a:ext>
            </a:extLst>
          </p:cNvPr>
          <p:cNvSpPr txBox="1"/>
          <p:nvPr/>
        </p:nvSpPr>
        <p:spPr>
          <a:xfrm>
            <a:off x="10573919" y="433767"/>
            <a:ext cx="800219" cy="461665"/>
          </a:xfrm>
          <a:prstGeom prst="rect">
            <a:avLst/>
          </a:prstGeom>
          <a:noFill/>
        </p:spPr>
        <p:txBody>
          <a:bodyPr wrap="none" rtlCol="0">
            <a:spAutoFit/>
          </a:bodyPr>
          <a:lstStyle/>
          <a:p>
            <a:r>
              <a:rPr lang="zh-CN" altLang="en-US" sz="2400" dirty="0">
                <a:solidFill>
                  <a:srgbClr val="C00000"/>
                </a:solidFill>
                <a:latin typeface="Times New Roman" panose="02020603050405020304" pitchFamily="18" charset="0"/>
                <a:cs typeface="Times New Roman" panose="02020603050405020304" pitchFamily="18" charset="0"/>
              </a:rPr>
              <a:t>诗</a:t>
            </a:r>
            <a:r>
              <a:rPr lang="en-US" altLang="zh-CN" sz="2400" dirty="0">
                <a:solidFill>
                  <a:srgbClr val="C00000"/>
                </a:solidFill>
                <a:latin typeface="Times New Roman" panose="02020603050405020304" pitchFamily="18" charset="0"/>
                <a:cs typeface="Times New Roman" panose="02020603050405020304" pitchFamily="18" charset="0"/>
              </a:rPr>
              <a:t>22</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275EA21-D1D3-434D-BF38-D993B78FB824}"/>
              </a:ext>
            </a:extLst>
          </p:cNvPr>
          <p:cNvSpPr/>
          <p:nvPr/>
        </p:nvSpPr>
        <p:spPr>
          <a:xfrm>
            <a:off x="282222" y="314069"/>
            <a:ext cx="11650134" cy="6229862"/>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3907" y="4802200"/>
            <a:ext cx="184731" cy="461665"/>
          </a:xfrm>
          <a:prstGeom prst="rect">
            <a:avLst/>
          </a:prstGeom>
        </p:spPr>
        <p:txBody>
          <a:bodyPr wrap="none">
            <a:spAutoFit/>
          </a:bodyPr>
          <a:lstStyle/>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04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rah writing.jpg">
            <a:extLst>
              <a:ext uri="{FF2B5EF4-FFF2-40B4-BE49-F238E27FC236}">
                <a16:creationId xmlns:a16="http://schemas.microsoft.com/office/drawing/2014/main" id="{9F8000A5-E435-A045-8C75-A59E5212FAC4}"/>
              </a:ext>
            </a:extLst>
          </p:cNvPr>
          <p:cNvPicPr>
            <a:picLocks noChangeAspect="1"/>
          </p:cNvPicPr>
          <p:nvPr/>
        </p:nvPicPr>
        <p:blipFill>
          <a:blip r:embed="rId2" cstate="print"/>
          <a:stretch>
            <a:fillRect/>
          </a:stretch>
        </p:blipFill>
        <p:spPr>
          <a:xfrm flipH="1">
            <a:off x="4334512" y="1687260"/>
            <a:ext cx="6866887" cy="5294148"/>
          </a:xfrm>
          <a:prstGeom prst="rect">
            <a:avLst/>
          </a:prstGeom>
          <a:effectLst>
            <a:softEdge rad="635000"/>
          </a:effectLst>
        </p:spPr>
      </p:pic>
      <p:pic>
        <p:nvPicPr>
          <p:cNvPr id="3" name="Picture 2" descr="Jesusoncross.png">
            <a:extLst>
              <a:ext uri="{FF2B5EF4-FFF2-40B4-BE49-F238E27FC236}">
                <a16:creationId xmlns:a16="http://schemas.microsoft.com/office/drawing/2014/main" id="{EAE72E0A-BD50-C94D-8A75-CE7938687279}"/>
              </a:ext>
            </a:extLst>
          </p:cNvPr>
          <p:cNvPicPr>
            <a:picLocks noChangeAspect="1"/>
          </p:cNvPicPr>
          <p:nvPr/>
        </p:nvPicPr>
        <p:blipFill>
          <a:blip r:embed="rId3" cstate="print">
            <a:lum bright="-20000" contrast="-20000"/>
          </a:blip>
          <a:stretch>
            <a:fillRect/>
          </a:stretch>
        </p:blipFill>
        <p:spPr>
          <a:xfrm flipH="1">
            <a:off x="1195138" y="153319"/>
            <a:ext cx="4545128" cy="6060171"/>
          </a:xfrm>
          <a:prstGeom prst="rect">
            <a:avLst/>
          </a:prstGeom>
        </p:spPr>
      </p:pic>
      <p:sp>
        <p:nvSpPr>
          <p:cNvPr id="4" name="Rectangle 3">
            <a:extLst>
              <a:ext uri="{FF2B5EF4-FFF2-40B4-BE49-F238E27FC236}">
                <a16:creationId xmlns:a16="http://schemas.microsoft.com/office/drawing/2014/main" id="{3DD81EC4-35DF-F84A-8D7F-42019D95D594}"/>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70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E85D0-9C3F-214F-B83A-7FF2F857F1F4}"/>
              </a:ext>
            </a:extLst>
          </p:cNvPr>
          <p:cNvSpPr/>
          <p:nvPr/>
        </p:nvSpPr>
        <p:spPr>
          <a:xfrm>
            <a:off x="440852" y="526003"/>
            <a:ext cx="11029556" cy="1569660"/>
          </a:xfrm>
          <a:prstGeom prst="rect">
            <a:avLst/>
          </a:prstGeom>
        </p:spPr>
        <p:txBody>
          <a:bodyPr wrap="square">
            <a:spAutoFit/>
          </a:bodyPr>
          <a:lstStyle/>
          <a:p>
            <a:pPr algn="ctr"/>
            <a:r>
              <a:rPr lang="en-US" sz="4800" b="1" dirty="0">
                <a:latin typeface="Times New Roman" panose="02020603050405020304" pitchFamily="18" charset="0"/>
                <a:ea typeface="Times New Roman" panose="02020603050405020304" pitchFamily="18" charset="0"/>
              </a:rPr>
              <a:t>PSALM 22</a:t>
            </a:r>
          </a:p>
          <a:p>
            <a:pPr algn="ctr"/>
            <a:r>
              <a:rPr lang="zh-CN" altLang="en-US" sz="4800" b="1" dirty="0">
                <a:latin typeface="Times New Roman" panose="02020603050405020304" pitchFamily="18" charset="0"/>
                <a:ea typeface="Times New Roman" panose="02020603050405020304" pitchFamily="18" charset="0"/>
              </a:rPr>
              <a:t>诗</a:t>
            </a:r>
            <a:r>
              <a:rPr lang="en-US" altLang="zh-CN" sz="4800" b="1" dirty="0">
                <a:latin typeface="Times New Roman" panose="02020603050405020304" pitchFamily="18" charset="0"/>
                <a:ea typeface="Times New Roman" panose="02020603050405020304" pitchFamily="18" charset="0"/>
              </a:rPr>
              <a:t>22</a:t>
            </a:r>
            <a:endParaRPr lang="en-US" sz="4800" b="1"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2FB56441-4B1D-BA40-9ABA-9FA4D6CCE6C7}"/>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1C3D48-627A-F242-A0E5-2FD30A769915}"/>
              </a:ext>
            </a:extLst>
          </p:cNvPr>
          <p:cNvSpPr/>
          <p:nvPr/>
        </p:nvSpPr>
        <p:spPr>
          <a:xfrm>
            <a:off x="1397293" y="2419837"/>
            <a:ext cx="9922348" cy="240065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vv. 1-21 = The Messiah’s lament over his extraordinary suffering</a:t>
            </a:r>
          </a:p>
          <a:p>
            <a:r>
              <a:rPr lang="zh-CN" altLang="en-US" sz="3200" dirty="0">
                <a:latin typeface="Times New Roman" panose="02020603050405020304" pitchFamily="18" charset="0"/>
                <a:cs typeface="Times New Roman" panose="02020603050405020304" pitchFamily="18" charset="0"/>
              </a:rPr>
              <a:t>       </a:t>
            </a:r>
            <a:r>
              <a:rPr lang="zh-CN" altLang="en-US" sz="4400" dirty="0">
                <a:latin typeface="Times New Roman" panose="02020603050405020304" pitchFamily="18" charset="0"/>
                <a:cs typeface="Times New Roman" panose="02020603050405020304" pitchFamily="18" charset="0"/>
              </a:rPr>
              <a:t>第</a:t>
            </a:r>
            <a:r>
              <a:rPr lang="en-US" altLang="zh-CN" sz="4400" dirty="0">
                <a:latin typeface="Times New Roman" panose="02020603050405020304" pitchFamily="18" charset="0"/>
                <a:cs typeface="Times New Roman" panose="02020603050405020304" pitchFamily="18" charset="0"/>
              </a:rPr>
              <a:t>1-21</a:t>
            </a:r>
            <a:r>
              <a:rPr lang="zh-CN" altLang="en-US" sz="4400" dirty="0">
                <a:latin typeface="Times New Roman" panose="02020603050405020304" pitchFamily="18" charset="0"/>
                <a:cs typeface="Times New Roman" panose="02020603050405020304" pitchFamily="18" charset="0"/>
              </a:rPr>
              <a:t>节</a:t>
            </a:r>
            <a:r>
              <a:rPr lang="en-US" altLang="zh-CN" sz="4400" dirty="0">
                <a:latin typeface="Times New Roman" panose="02020603050405020304" pitchFamily="18" charset="0"/>
                <a:cs typeface="Times New Roman" panose="02020603050405020304" pitchFamily="18" charset="0"/>
              </a:rPr>
              <a:t>=</a:t>
            </a:r>
            <a:r>
              <a:rPr lang="zh-CN" altLang="en-US" sz="4400" dirty="0">
                <a:latin typeface="Times New Roman" panose="02020603050405020304" pitchFamily="18" charset="0"/>
                <a:cs typeface="Times New Roman" panose="02020603050405020304" pitchFamily="18" charset="0"/>
              </a:rPr>
              <a:t>弥赛亚因极度痛苦而哀痛</a:t>
            </a:r>
            <a:endParaRPr lang="en-US" sz="4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 vv. 22-31 = The Savior’s hymn of praise for his deliverance</a:t>
            </a:r>
          </a:p>
          <a:p>
            <a:r>
              <a:rPr lang="en-US" sz="4000" dirty="0">
                <a:latin typeface="Times New Roman" panose="02020603050405020304" pitchFamily="18" charset="0"/>
                <a:cs typeface="Times New Roman" panose="02020603050405020304" pitchFamily="18" charset="0"/>
              </a:rPr>
              <a:t>       </a:t>
            </a:r>
            <a:r>
              <a:rPr lang="zh-CN" altLang="en-US" sz="4400" dirty="0">
                <a:latin typeface="Times New Roman" panose="02020603050405020304" pitchFamily="18" charset="0"/>
                <a:cs typeface="Times New Roman" panose="02020603050405020304" pitchFamily="18" charset="0"/>
              </a:rPr>
              <a:t>第</a:t>
            </a:r>
            <a:r>
              <a:rPr lang="en-US" altLang="zh-CN" sz="4400" dirty="0">
                <a:latin typeface="Times New Roman" panose="02020603050405020304" pitchFamily="18" charset="0"/>
                <a:cs typeface="Times New Roman" panose="02020603050405020304" pitchFamily="18" charset="0"/>
              </a:rPr>
              <a:t>22-31</a:t>
            </a:r>
            <a:r>
              <a:rPr lang="zh-CN" altLang="en-US" sz="4400" dirty="0">
                <a:latin typeface="Times New Roman" panose="02020603050405020304" pitchFamily="18" charset="0"/>
                <a:cs typeface="Times New Roman" panose="02020603050405020304" pitchFamily="18" charset="0"/>
              </a:rPr>
              <a:t>节</a:t>
            </a:r>
            <a:r>
              <a:rPr lang="en-US" altLang="zh-CN" sz="4400" dirty="0">
                <a:latin typeface="Times New Roman" panose="02020603050405020304" pitchFamily="18" charset="0"/>
                <a:cs typeface="Times New Roman" panose="02020603050405020304" pitchFamily="18" charset="0"/>
              </a:rPr>
              <a:t>=</a:t>
            </a:r>
            <a:r>
              <a:rPr lang="zh-CN" altLang="en-US" sz="4400" dirty="0">
                <a:latin typeface="Times New Roman" panose="02020603050405020304" pitchFamily="18" charset="0"/>
                <a:cs typeface="Times New Roman" panose="02020603050405020304" pitchFamily="18" charset="0"/>
              </a:rPr>
              <a:t>救主因得救而赞美</a:t>
            </a:r>
            <a:endParaRPr lang="en-US" sz="4400" dirty="0">
              <a:latin typeface="Times New Roman" panose="02020603050405020304" pitchFamily="18"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160606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7319"/>
            <a:ext cx="8229600" cy="629252"/>
          </a:xfrm>
        </p:spPr>
        <p:txBody>
          <a:bodyPr>
            <a:no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Amazing Details of the Passion   </a:t>
            </a:r>
            <a:r>
              <a:rPr lang="zh-CN"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受难的奇妙细节</a:t>
            </a:r>
            <a:endPar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3964244"/>
              </p:ext>
            </p:extLst>
          </p:nvPr>
        </p:nvGraphicFramePr>
        <p:xfrm>
          <a:off x="-1" y="766571"/>
          <a:ext cx="12192000" cy="6004560"/>
        </p:xfrm>
        <a:graphic>
          <a:graphicData uri="http://schemas.openxmlformats.org/drawingml/2006/table">
            <a:tbl>
              <a:tblPr firstRow="1" bandRow="1">
                <a:tableStyleId>{1E171933-4619-4E11-9A3F-F7608DF75F80}</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480359">
                <a:tc>
                  <a:txBody>
                    <a:bodyPr/>
                    <a:lstStyle/>
                    <a:p>
                      <a:r>
                        <a:rPr lang="en-US" sz="2000" dirty="0">
                          <a:latin typeface="Arial" pitchFamily="34" charset="0"/>
                          <a:cs typeface="Arial" pitchFamily="34" charset="0"/>
                        </a:rPr>
                        <a:t>Psalm 22  </a:t>
                      </a:r>
                      <a:r>
                        <a:rPr lang="zh-CN" altLang="en-US" sz="2800" dirty="0">
                          <a:latin typeface="Arial" pitchFamily="34" charset="0"/>
                          <a:cs typeface="Arial" pitchFamily="34" charset="0"/>
                        </a:rPr>
                        <a:t>诗</a:t>
                      </a:r>
                      <a:r>
                        <a:rPr lang="en-US" altLang="zh-CN" sz="2800" dirty="0">
                          <a:latin typeface="Arial" pitchFamily="34" charset="0"/>
                          <a:cs typeface="Arial" pitchFamily="34" charset="0"/>
                        </a:rPr>
                        <a:t>22</a:t>
                      </a:r>
                      <a:endParaRPr lang="en-US"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2000" dirty="0">
                          <a:latin typeface="Arial" pitchFamily="34" charset="0"/>
                          <a:cs typeface="Arial" pitchFamily="34" charset="0"/>
                        </a:rPr>
                        <a:t>Jesus’ Passion  </a:t>
                      </a:r>
                      <a:r>
                        <a:rPr lang="zh-CN" altLang="en-US" sz="2800" dirty="0">
                          <a:latin typeface="Arial" pitchFamily="34" charset="0"/>
                          <a:cs typeface="Arial" pitchFamily="34" charset="0"/>
                        </a:rPr>
                        <a:t>耶稣受难</a:t>
                      </a:r>
                      <a:endParaRPr lang="en-US"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949694">
                <a:tc>
                  <a:txBody>
                    <a:bodyPr/>
                    <a:lstStyle/>
                    <a:p>
                      <a:r>
                        <a:rPr lang="en-US" sz="1600" kern="1200" dirty="0">
                          <a:solidFill>
                            <a:schemeClr val="dk1"/>
                          </a:solidFill>
                          <a:latin typeface="Arial" pitchFamily="34" charset="0"/>
                          <a:ea typeface="+mn-ea"/>
                          <a:cs typeface="Arial" pitchFamily="34" charset="0"/>
                        </a:rPr>
                        <a:t>1 -- My God, my God, why have you forsaken me? Why are you so far from saving me, so far from the words of my groaning?</a:t>
                      </a:r>
                    </a:p>
                    <a:p>
                      <a:r>
                        <a:rPr lang="en-US" sz="2800" kern="1200" dirty="0">
                          <a:solidFill>
                            <a:schemeClr val="dk1"/>
                          </a:solidFill>
                          <a:latin typeface="Arial" pitchFamily="34" charset="0"/>
                          <a:ea typeface="+mn-ea"/>
                          <a:cs typeface="Arial" pitchFamily="34" charset="0"/>
                        </a:rPr>
                        <a:t>1</a:t>
                      </a:r>
                      <a:r>
                        <a:rPr lang="en-US" altLang="zh-CN" sz="2800" kern="1200" dirty="0">
                          <a:solidFill>
                            <a:schemeClr val="dk1"/>
                          </a:solidFill>
                          <a:latin typeface="Arial" pitchFamily="34" charset="0"/>
                          <a:ea typeface="+mn-ea"/>
                          <a:cs typeface="Arial" pitchFamily="34" charset="0"/>
                        </a:rPr>
                        <a:t>—</a:t>
                      </a:r>
                      <a:r>
                        <a:rPr lang="zh-CN" altLang="en-US" sz="2800" kern="1200" dirty="0">
                          <a:solidFill>
                            <a:schemeClr val="dk1"/>
                          </a:solidFill>
                          <a:latin typeface="Arial" pitchFamily="34" charset="0"/>
                          <a:ea typeface="+mn-ea"/>
                          <a:cs typeface="Arial" pitchFamily="34" charset="0"/>
                        </a:rPr>
                        <a:t>我的神，我的神，为什么离弃我。为什么远离不救我，不听我唉哼的言语。</a:t>
                      </a:r>
                      <a:endParaRPr lang="en-US"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itchFamily="34" charset="0"/>
                          <a:ea typeface="+mn-ea"/>
                          <a:cs typeface="Arial" pitchFamily="34" charset="0"/>
                        </a:rPr>
                        <a:t>Matthew 27:46 -- About the ninth hour Jesus cried out in a loud voice, “Eloi, Eloi, lama </a:t>
                      </a:r>
                      <a:r>
                        <a:rPr lang="en-US" sz="1600" kern="1200" dirty="0" err="1">
                          <a:solidFill>
                            <a:schemeClr val="dk1"/>
                          </a:solidFill>
                          <a:latin typeface="Arial" pitchFamily="34" charset="0"/>
                          <a:ea typeface="+mn-ea"/>
                          <a:cs typeface="Arial" pitchFamily="34" charset="0"/>
                        </a:rPr>
                        <a:t>sabachthani</a:t>
                      </a:r>
                      <a:r>
                        <a:rPr lang="en-US" sz="1600" kern="1200" dirty="0">
                          <a:solidFill>
                            <a:schemeClr val="dk1"/>
                          </a:solidFill>
                          <a:latin typeface="Arial" pitchFamily="34" charset="0"/>
                          <a:ea typeface="+mn-ea"/>
                          <a:cs typeface="Arial" pitchFamily="34" charset="0"/>
                        </a:rPr>
                        <a:t>?”—which means, “My God, my God, why have you forsaken me?”</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kern="1200" dirty="0">
                          <a:solidFill>
                            <a:schemeClr val="dk1"/>
                          </a:solidFill>
                          <a:latin typeface="Arial" pitchFamily="34" charset="0"/>
                          <a:ea typeface="+mn-ea"/>
                          <a:cs typeface="Arial" pitchFamily="34" charset="0"/>
                        </a:rPr>
                        <a:t>太</a:t>
                      </a:r>
                      <a:r>
                        <a:rPr lang="en-US" altLang="zh-CN" sz="2600" kern="1200" dirty="0">
                          <a:solidFill>
                            <a:schemeClr val="dk1"/>
                          </a:solidFill>
                          <a:latin typeface="Arial" pitchFamily="34" charset="0"/>
                          <a:ea typeface="+mn-ea"/>
                          <a:cs typeface="Arial" pitchFamily="34" charset="0"/>
                        </a:rPr>
                        <a:t>27:46—</a:t>
                      </a:r>
                      <a:r>
                        <a:rPr lang="zh-CN" altLang="en-US" sz="2600" kern="1200" dirty="0">
                          <a:solidFill>
                            <a:schemeClr val="dk1"/>
                          </a:solidFill>
                          <a:latin typeface="Arial" pitchFamily="34" charset="0"/>
                          <a:ea typeface="+mn-ea"/>
                          <a:cs typeface="Arial" pitchFamily="34" charset="0"/>
                        </a:rPr>
                        <a:t>约在申初，耶稣大声喊着说，以利，以利，拉马撒巴各大尼？就是说，我的神，我的神，为什么离弃我？</a:t>
                      </a:r>
                      <a:endParaRPr lang="en-US" sz="2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28053">
                <a:tc>
                  <a:txBody>
                    <a:bodyPr/>
                    <a:lstStyle/>
                    <a:p>
                      <a:r>
                        <a:rPr lang="en-US" sz="1600" kern="1200" dirty="0">
                          <a:solidFill>
                            <a:schemeClr val="dk1"/>
                          </a:solidFill>
                          <a:latin typeface="Arial" pitchFamily="34" charset="0"/>
                          <a:ea typeface="+mn-ea"/>
                          <a:cs typeface="Arial" pitchFamily="34" charset="0"/>
                        </a:rPr>
                        <a:t>7-- All who see me mock me; they hurl insults, shaking their heads:</a:t>
                      </a:r>
                    </a:p>
                    <a:p>
                      <a:r>
                        <a:rPr lang="en-US" sz="2800" kern="1200" dirty="0">
                          <a:solidFill>
                            <a:schemeClr val="dk1"/>
                          </a:solidFill>
                          <a:latin typeface="Arial" pitchFamily="34" charset="0"/>
                          <a:ea typeface="+mn-ea"/>
                          <a:cs typeface="Arial" pitchFamily="34" charset="0"/>
                        </a:rPr>
                        <a:t>7</a:t>
                      </a:r>
                      <a:r>
                        <a:rPr lang="en-US" altLang="zh-CN" sz="2800" kern="1200" dirty="0">
                          <a:solidFill>
                            <a:schemeClr val="dk1"/>
                          </a:solidFill>
                          <a:latin typeface="Arial" pitchFamily="34" charset="0"/>
                          <a:ea typeface="+mn-ea"/>
                          <a:cs typeface="Arial" pitchFamily="34" charset="0"/>
                        </a:rPr>
                        <a:t>—</a:t>
                      </a:r>
                      <a:r>
                        <a:rPr lang="zh-CN" altLang="en-US" sz="2800" kern="1200" dirty="0">
                          <a:solidFill>
                            <a:schemeClr val="dk1"/>
                          </a:solidFill>
                          <a:latin typeface="Arial" pitchFamily="34" charset="0"/>
                          <a:ea typeface="+mn-ea"/>
                          <a:cs typeface="Arial" pitchFamily="34" charset="0"/>
                        </a:rPr>
                        <a:t>凡看见我的都嗤笑我。他们撇嘴摇头，说</a:t>
                      </a:r>
                      <a:r>
                        <a:rPr lang="zh-CN" altLang="en-US" sz="2000" kern="1200" dirty="0">
                          <a:solidFill>
                            <a:schemeClr val="dk1"/>
                          </a:solidFill>
                          <a:latin typeface="Arial" pitchFamily="34" charset="0"/>
                          <a:ea typeface="+mn-ea"/>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itchFamily="34" charset="0"/>
                          <a:ea typeface="+mn-ea"/>
                          <a:cs typeface="Arial" pitchFamily="34" charset="0"/>
                        </a:rPr>
                        <a:t>Matthew 27:39 -- Those who passed by hurled insults at him, shaking their heads</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800" kern="1200" dirty="0">
                          <a:solidFill>
                            <a:schemeClr val="dk1"/>
                          </a:solidFill>
                          <a:latin typeface="Arial" pitchFamily="34" charset="0"/>
                          <a:ea typeface="+mn-ea"/>
                          <a:cs typeface="Arial" pitchFamily="34" charset="0"/>
                        </a:rPr>
                        <a:t>太</a:t>
                      </a:r>
                      <a:r>
                        <a:rPr lang="en-US" altLang="zh-CN" sz="2800" kern="1200" dirty="0">
                          <a:solidFill>
                            <a:schemeClr val="dk1"/>
                          </a:solidFill>
                          <a:latin typeface="Arial" pitchFamily="34" charset="0"/>
                          <a:ea typeface="+mn-ea"/>
                          <a:cs typeface="Arial" pitchFamily="34" charset="0"/>
                        </a:rPr>
                        <a:t>27:39—</a:t>
                      </a:r>
                      <a:r>
                        <a:rPr lang="zh-CN" altLang="en-US" sz="2800" kern="1200" dirty="0">
                          <a:solidFill>
                            <a:schemeClr val="dk1"/>
                          </a:solidFill>
                          <a:latin typeface="Arial" pitchFamily="34" charset="0"/>
                          <a:ea typeface="+mn-ea"/>
                          <a:cs typeface="Arial" pitchFamily="34" charset="0"/>
                        </a:rPr>
                        <a:t>从那里经过的人，讥诮他，摇着头说</a:t>
                      </a:r>
                      <a:endParaRPr lang="en-US" sz="28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49694">
                <a:tc>
                  <a:txBody>
                    <a:bodyPr/>
                    <a:lstStyle/>
                    <a:p>
                      <a:r>
                        <a:rPr lang="en-US" sz="1600" kern="1200" dirty="0">
                          <a:solidFill>
                            <a:schemeClr val="dk1"/>
                          </a:solidFill>
                          <a:latin typeface="Arial" pitchFamily="34" charset="0"/>
                          <a:ea typeface="+mn-ea"/>
                          <a:cs typeface="Arial" pitchFamily="34" charset="0"/>
                        </a:rPr>
                        <a:t>11 -- Do not be far from me, for trouble is near and there is no one to help.</a:t>
                      </a:r>
                    </a:p>
                    <a:p>
                      <a:r>
                        <a:rPr lang="en-US" sz="2800" kern="1200" dirty="0">
                          <a:solidFill>
                            <a:schemeClr val="dk1"/>
                          </a:solidFill>
                          <a:latin typeface="Arial" pitchFamily="34" charset="0"/>
                          <a:ea typeface="+mn-ea"/>
                          <a:cs typeface="Arial" pitchFamily="34" charset="0"/>
                        </a:rPr>
                        <a:t>11</a:t>
                      </a:r>
                      <a:r>
                        <a:rPr lang="en-US" altLang="zh-CN" sz="2800" kern="1200" dirty="0">
                          <a:solidFill>
                            <a:schemeClr val="dk1"/>
                          </a:solidFill>
                          <a:latin typeface="Arial" pitchFamily="34" charset="0"/>
                          <a:ea typeface="+mn-ea"/>
                          <a:cs typeface="Arial" pitchFamily="34" charset="0"/>
                        </a:rPr>
                        <a:t>—</a:t>
                      </a:r>
                      <a:r>
                        <a:rPr lang="zh-CN" altLang="en-US" sz="2800" kern="1200" dirty="0">
                          <a:solidFill>
                            <a:schemeClr val="dk1"/>
                          </a:solidFill>
                          <a:latin typeface="Arial" pitchFamily="34" charset="0"/>
                          <a:ea typeface="+mn-ea"/>
                          <a:cs typeface="Arial" pitchFamily="34" charset="0"/>
                        </a:rPr>
                        <a:t>求你不要远离我。因为急难临近了，没有人帮助我。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itchFamily="34" charset="0"/>
                          <a:ea typeface="+mn-ea"/>
                          <a:cs typeface="Arial" pitchFamily="34" charset="0"/>
                        </a:rPr>
                        <a:t>Matthew 26:56 -- But this has all taken place that the writings of the prophets might be fulfilled.” Then all the disciples deserted him and fled.</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dirty="0">
                          <a:latin typeface="Arial" pitchFamily="34" charset="0"/>
                          <a:cs typeface="Arial" pitchFamily="34" charset="0"/>
                        </a:rPr>
                        <a:t>太</a:t>
                      </a:r>
                      <a:r>
                        <a:rPr lang="en-US" altLang="zh-CN" sz="2600" dirty="0">
                          <a:latin typeface="Arial" pitchFamily="34" charset="0"/>
                          <a:cs typeface="Arial" pitchFamily="34" charset="0"/>
                        </a:rPr>
                        <a:t>26:56—</a:t>
                      </a:r>
                      <a:r>
                        <a:rPr lang="zh-CN" altLang="en-US" sz="2600" dirty="0">
                          <a:latin typeface="Arial" pitchFamily="34" charset="0"/>
                          <a:cs typeface="Arial" pitchFamily="34" charset="0"/>
                        </a:rPr>
                        <a:t>内中有抹大拉的马利亚，又有雅各和约西的母亲马利亚，并有西庇太两个儿子的母亲</a:t>
                      </a:r>
                      <a:r>
                        <a:rPr lang="zh-CN" altLang="en-US" sz="2800" dirty="0">
                          <a:latin typeface="Arial" pitchFamily="34" charset="0"/>
                          <a:cs typeface="Arial" pitchFamily="34" charset="0"/>
                        </a:rPr>
                        <a:t>。</a:t>
                      </a:r>
                      <a:endParaRPr lang="en-US"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a:extLst>
              <a:ext uri="{FF2B5EF4-FFF2-40B4-BE49-F238E27FC236}">
                <a16:creationId xmlns:a16="http://schemas.microsoft.com/office/drawing/2014/main" id="{32BE4D48-9EDE-D748-B8C2-35C91B4AA314}"/>
              </a:ext>
            </a:extLst>
          </p:cNvPr>
          <p:cNvSpPr/>
          <p:nvPr/>
        </p:nvSpPr>
        <p:spPr>
          <a:xfrm>
            <a:off x="0" y="0"/>
            <a:ext cx="12192000" cy="6771131"/>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85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6918"/>
            <a:ext cx="8229600" cy="792162"/>
          </a:xfrm>
        </p:spPr>
        <p:txBody>
          <a:bodyPr>
            <a:noAutofit/>
          </a:bodyPr>
          <a:lstStyle/>
          <a:p>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Amazing Details of the Passion   </a:t>
            </a:r>
            <a:r>
              <a:rPr lang="zh-CN" alt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受难的奇妙细节</a:t>
            </a:r>
            <a:endPar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1480636"/>
              </p:ext>
            </p:extLst>
          </p:nvPr>
        </p:nvGraphicFramePr>
        <p:xfrm>
          <a:off x="304800" y="1089081"/>
          <a:ext cx="11627556" cy="5472003"/>
        </p:xfrm>
        <a:graphic>
          <a:graphicData uri="http://schemas.openxmlformats.org/drawingml/2006/table">
            <a:tbl>
              <a:tblPr firstRow="1" bandRow="1">
                <a:tableStyleId>{1E171933-4619-4E11-9A3F-F7608DF75F80}</a:tableStyleId>
              </a:tblPr>
              <a:tblGrid>
                <a:gridCol w="5813778">
                  <a:extLst>
                    <a:ext uri="{9D8B030D-6E8A-4147-A177-3AD203B41FA5}">
                      <a16:colId xmlns:a16="http://schemas.microsoft.com/office/drawing/2014/main" val="20000"/>
                    </a:ext>
                  </a:extLst>
                </a:gridCol>
                <a:gridCol w="5813778">
                  <a:extLst>
                    <a:ext uri="{9D8B030D-6E8A-4147-A177-3AD203B41FA5}">
                      <a16:colId xmlns:a16="http://schemas.microsoft.com/office/drawing/2014/main" val="20001"/>
                    </a:ext>
                  </a:extLst>
                </a:gridCol>
              </a:tblGrid>
              <a:tr h="457198">
                <a:tc>
                  <a:txBody>
                    <a:bodyPr/>
                    <a:lstStyle/>
                    <a:p>
                      <a:r>
                        <a:rPr lang="en-US" sz="2000" dirty="0">
                          <a:latin typeface="Arial" pitchFamily="34" charset="0"/>
                          <a:cs typeface="Arial" pitchFamily="34" charset="0"/>
                        </a:rPr>
                        <a:t>Psalm 22  </a:t>
                      </a:r>
                      <a:r>
                        <a:rPr lang="zh-CN" altLang="en-US" sz="2000" dirty="0">
                          <a:latin typeface="Arial" pitchFamily="34" charset="0"/>
                          <a:cs typeface="Arial" pitchFamily="34" charset="0"/>
                        </a:rPr>
                        <a:t>诗</a:t>
                      </a:r>
                      <a:r>
                        <a:rPr lang="en-US" altLang="zh-CN" sz="2000" dirty="0">
                          <a:latin typeface="Arial" pitchFamily="34" charset="0"/>
                          <a:cs typeface="Arial" pitchFamily="34" charset="0"/>
                        </a:rPr>
                        <a:t>22</a:t>
                      </a:r>
                      <a:endParaRPr lang="en-US"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US" sz="2000" dirty="0">
                          <a:latin typeface="Arial" pitchFamily="34" charset="0"/>
                          <a:cs typeface="Arial" pitchFamily="34" charset="0"/>
                        </a:rPr>
                        <a:t>Jesus’ Passion </a:t>
                      </a:r>
                      <a:r>
                        <a:rPr lang="zh-CN" altLang="en-US" sz="2000" dirty="0">
                          <a:latin typeface="Arial" pitchFamily="34" charset="0"/>
                          <a:cs typeface="Arial" pitchFamily="34" charset="0"/>
                        </a:rPr>
                        <a:t>耶稣受难</a:t>
                      </a:r>
                      <a:endParaRPr lang="en-US"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069146">
                <a:tc>
                  <a:txBody>
                    <a:bodyPr/>
                    <a:lstStyle/>
                    <a:p>
                      <a:r>
                        <a:rPr lang="en-US" sz="1600" kern="1200" dirty="0">
                          <a:solidFill>
                            <a:schemeClr val="dk1"/>
                          </a:solidFill>
                          <a:latin typeface="Arial" pitchFamily="34" charset="0"/>
                          <a:ea typeface="+mn-ea"/>
                          <a:cs typeface="Arial" pitchFamily="34" charset="0"/>
                        </a:rPr>
                        <a:t>15 -- My tongue sticks to the roof of my mouth; you lay me in the dust of death.</a:t>
                      </a:r>
                    </a:p>
                    <a:p>
                      <a:r>
                        <a:rPr lang="en-US" sz="2600" kern="1200" dirty="0">
                          <a:solidFill>
                            <a:schemeClr val="dk1"/>
                          </a:solidFill>
                          <a:latin typeface="Arial" pitchFamily="34" charset="0"/>
                          <a:ea typeface="+mn-ea"/>
                          <a:cs typeface="Arial" pitchFamily="34" charset="0"/>
                        </a:rPr>
                        <a:t>15</a:t>
                      </a:r>
                      <a:r>
                        <a:rPr lang="en-US" altLang="zh-CN" sz="2600" kern="1200" dirty="0">
                          <a:solidFill>
                            <a:schemeClr val="dk1"/>
                          </a:solidFill>
                          <a:latin typeface="Arial" pitchFamily="34" charset="0"/>
                          <a:ea typeface="+mn-ea"/>
                          <a:cs typeface="Arial" pitchFamily="34" charset="0"/>
                        </a:rPr>
                        <a:t>—</a:t>
                      </a:r>
                      <a:r>
                        <a:rPr lang="zh-CN" altLang="en-US" sz="2600" kern="1200" dirty="0">
                          <a:solidFill>
                            <a:schemeClr val="dk1"/>
                          </a:solidFill>
                          <a:latin typeface="Arial" pitchFamily="34" charset="0"/>
                          <a:ea typeface="+mn-ea"/>
                          <a:cs typeface="Arial" pitchFamily="34" charset="0"/>
                        </a:rPr>
                        <a:t>我的精力枯干，如同瓦片。我的舌头贴在我牙床上。你将我安置在死地的尘土中。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itchFamily="34" charset="0"/>
                          <a:ea typeface="+mn-ea"/>
                          <a:cs typeface="Arial" pitchFamily="34" charset="0"/>
                        </a:rPr>
                        <a:t>John 19:28 -- Later, knowing that all was now completed, and so that the Scripture would be fulfilled, Jesus said, “I am thirsty.” </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kern="1200" dirty="0">
                          <a:solidFill>
                            <a:schemeClr val="dk1"/>
                          </a:solidFill>
                          <a:latin typeface="Arial" pitchFamily="34" charset="0"/>
                          <a:ea typeface="+mn-ea"/>
                          <a:cs typeface="Arial" pitchFamily="34" charset="0"/>
                        </a:rPr>
                        <a:t>约</a:t>
                      </a:r>
                      <a:r>
                        <a:rPr lang="en-US" altLang="zh-CN" sz="2600" kern="1200" dirty="0">
                          <a:solidFill>
                            <a:schemeClr val="dk1"/>
                          </a:solidFill>
                          <a:latin typeface="Arial" pitchFamily="34" charset="0"/>
                          <a:ea typeface="+mn-ea"/>
                          <a:cs typeface="Arial" pitchFamily="34" charset="0"/>
                        </a:rPr>
                        <a:t>19:28—</a:t>
                      </a:r>
                      <a:r>
                        <a:rPr lang="zh-CN" altLang="en-US" sz="2600" kern="1200" dirty="0">
                          <a:solidFill>
                            <a:schemeClr val="dk1"/>
                          </a:solidFill>
                          <a:latin typeface="Arial" pitchFamily="34" charset="0"/>
                          <a:ea typeface="+mn-ea"/>
                          <a:cs typeface="Arial" pitchFamily="34" charset="0"/>
                        </a:rPr>
                        <a:t>这事以后，耶稣知道各样的事已经成了，为要使经上的话应验，就说，我渴了。</a:t>
                      </a:r>
                      <a:endParaRPr lang="en-US" sz="2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34878">
                <a:tc>
                  <a:txBody>
                    <a:bodyPr/>
                    <a:lstStyle/>
                    <a:p>
                      <a:r>
                        <a:rPr lang="en-US" sz="1600" kern="1200" dirty="0">
                          <a:solidFill>
                            <a:schemeClr val="dk1"/>
                          </a:solidFill>
                          <a:latin typeface="Arial" pitchFamily="34" charset="0"/>
                          <a:ea typeface="+mn-ea"/>
                          <a:cs typeface="Arial" pitchFamily="34" charset="0"/>
                        </a:rPr>
                        <a:t>16 -- Dogs have surrounded me; a band of evil men has encircled me, they have pierced my hands and my feet.</a:t>
                      </a:r>
                    </a:p>
                    <a:p>
                      <a:r>
                        <a:rPr lang="en-US" sz="2600" kern="1200" dirty="0">
                          <a:solidFill>
                            <a:schemeClr val="dk1"/>
                          </a:solidFill>
                          <a:latin typeface="Arial" pitchFamily="34" charset="0"/>
                          <a:ea typeface="+mn-ea"/>
                          <a:cs typeface="Arial" pitchFamily="34" charset="0"/>
                        </a:rPr>
                        <a:t>16</a:t>
                      </a:r>
                      <a:r>
                        <a:rPr lang="en-US" altLang="zh-CN" sz="2600" kern="1200" dirty="0">
                          <a:solidFill>
                            <a:schemeClr val="dk1"/>
                          </a:solidFill>
                          <a:latin typeface="Arial" pitchFamily="34" charset="0"/>
                          <a:ea typeface="+mn-ea"/>
                          <a:cs typeface="Arial" pitchFamily="34" charset="0"/>
                        </a:rPr>
                        <a:t>—</a:t>
                      </a:r>
                      <a:r>
                        <a:rPr lang="zh-CN" altLang="en-US" sz="2600" kern="1200" dirty="0">
                          <a:solidFill>
                            <a:schemeClr val="dk1"/>
                          </a:solidFill>
                          <a:latin typeface="Arial" pitchFamily="34" charset="0"/>
                          <a:ea typeface="+mn-ea"/>
                          <a:cs typeface="Arial" pitchFamily="34" charset="0"/>
                        </a:rPr>
                        <a:t>犬类围着我。恶党环绕我。他们扎了我的手，我的脚。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itchFamily="34" charset="0"/>
                          <a:ea typeface="+mn-ea"/>
                          <a:cs typeface="Arial" pitchFamily="34" charset="0"/>
                        </a:rPr>
                        <a:t>Luke 23:33 -- When they came to the place called the Skull, there they crucified him.</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kern="1200" dirty="0">
                          <a:solidFill>
                            <a:schemeClr val="dk1"/>
                          </a:solidFill>
                          <a:latin typeface="Arial" pitchFamily="34" charset="0"/>
                          <a:ea typeface="+mn-ea"/>
                          <a:cs typeface="Arial" pitchFamily="34" charset="0"/>
                        </a:rPr>
                        <a:t>路</a:t>
                      </a:r>
                      <a:r>
                        <a:rPr lang="en-US" altLang="zh-CN" sz="2600" kern="1200" dirty="0">
                          <a:solidFill>
                            <a:schemeClr val="dk1"/>
                          </a:solidFill>
                          <a:latin typeface="Arial" pitchFamily="34" charset="0"/>
                          <a:ea typeface="+mn-ea"/>
                          <a:cs typeface="Arial" pitchFamily="34" charset="0"/>
                        </a:rPr>
                        <a:t>23:33—</a:t>
                      </a:r>
                      <a:r>
                        <a:rPr lang="zh-CN" altLang="en-US" sz="2600" kern="1200" dirty="0">
                          <a:solidFill>
                            <a:schemeClr val="dk1"/>
                          </a:solidFill>
                          <a:latin typeface="Arial" pitchFamily="34" charset="0"/>
                          <a:ea typeface="+mn-ea"/>
                          <a:cs typeface="Arial" pitchFamily="34" charset="0"/>
                        </a:rPr>
                        <a:t>到了一个地方，名叫髑髅地，就在那里把耶稣钉在十字架上。</a:t>
                      </a:r>
                      <a:endParaRPr lang="en-US" sz="2600" kern="1200" dirty="0">
                        <a:solidFill>
                          <a:schemeClr val="dk1"/>
                        </a:solidFill>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10781">
                <a:tc>
                  <a:txBody>
                    <a:bodyPr/>
                    <a:lstStyle/>
                    <a:p>
                      <a:r>
                        <a:rPr lang="en-US" sz="1600" kern="1200" dirty="0">
                          <a:solidFill>
                            <a:schemeClr val="dk1"/>
                          </a:solidFill>
                          <a:latin typeface="Arial" pitchFamily="34" charset="0"/>
                          <a:ea typeface="+mn-ea"/>
                          <a:cs typeface="Arial" pitchFamily="34" charset="0"/>
                        </a:rPr>
                        <a:t>18 -- They divide my garments among them and cast lots for my clothing.</a:t>
                      </a:r>
                    </a:p>
                    <a:p>
                      <a:r>
                        <a:rPr lang="en-US" sz="2600" kern="1200" dirty="0">
                          <a:solidFill>
                            <a:schemeClr val="dk1"/>
                          </a:solidFill>
                          <a:latin typeface="Arial" pitchFamily="34" charset="0"/>
                          <a:ea typeface="+mn-ea"/>
                          <a:cs typeface="Arial" pitchFamily="34" charset="0"/>
                        </a:rPr>
                        <a:t>18</a:t>
                      </a:r>
                      <a:r>
                        <a:rPr lang="en-US" altLang="zh-CN" sz="2600" kern="1200" dirty="0">
                          <a:solidFill>
                            <a:schemeClr val="dk1"/>
                          </a:solidFill>
                          <a:latin typeface="Arial" pitchFamily="34" charset="0"/>
                          <a:ea typeface="+mn-ea"/>
                          <a:cs typeface="Arial" pitchFamily="34" charset="0"/>
                        </a:rPr>
                        <a:t>—</a:t>
                      </a:r>
                      <a:r>
                        <a:rPr lang="zh-CN" altLang="en-US" sz="2600" kern="1200" dirty="0">
                          <a:solidFill>
                            <a:schemeClr val="dk1"/>
                          </a:solidFill>
                          <a:latin typeface="Arial" pitchFamily="34" charset="0"/>
                          <a:ea typeface="+mn-ea"/>
                          <a:cs typeface="Arial" pitchFamily="34" charset="0"/>
                        </a:rPr>
                        <a:t>他们分我的外衣，为我的里衣拈阄。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itchFamily="34" charset="0"/>
                          <a:ea typeface="+mn-ea"/>
                          <a:cs typeface="Arial" pitchFamily="34" charset="0"/>
                        </a:rPr>
                        <a:t>Matthew 27:35 -- When they had crucified him, they divided up his clothes by casting lots.</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600" dirty="0">
                          <a:latin typeface="Arial" pitchFamily="34" charset="0"/>
                          <a:cs typeface="Arial" pitchFamily="34" charset="0"/>
                        </a:rPr>
                        <a:t>太</a:t>
                      </a:r>
                      <a:r>
                        <a:rPr lang="en-US" altLang="zh-CN" sz="2600" dirty="0">
                          <a:latin typeface="Arial" pitchFamily="34" charset="0"/>
                          <a:cs typeface="Arial" pitchFamily="34" charset="0"/>
                        </a:rPr>
                        <a:t>27:35—</a:t>
                      </a:r>
                      <a:r>
                        <a:rPr lang="zh-CN" altLang="en-US" sz="2600" dirty="0">
                          <a:latin typeface="Arial" pitchFamily="34" charset="0"/>
                          <a:cs typeface="Arial" pitchFamily="34" charset="0"/>
                        </a:rPr>
                        <a:t>他们既将他钉在十字架上，就拈阄分他的衣服。</a:t>
                      </a:r>
                      <a:endParaRPr lang="en-US" sz="2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a:extLst>
              <a:ext uri="{FF2B5EF4-FFF2-40B4-BE49-F238E27FC236}">
                <a16:creationId xmlns:a16="http://schemas.microsoft.com/office/drawing/2014/main" id="{12C701C3-75DF-5748-93D8-B5D05D934501}"/>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1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58" y="294774"/>
            <a:ext cx="10720136" cy="1010652"/>
          </a:xfrm>
        </p:spPr>
        <p:txBody>
          <a:bodyPr>
            <a:noAutofit/>
          </a:bodyPr>
          <a:lstStyle/>
          <a:p>
            <a:r>
              <a:rPr lang="en-US" sz="2000" b="1" i="1" dirty="0">
                <a:latin typeface="Times New Roman" pitchFamily="18" charset="0"/>
                <a:cs typeface="Times New Roman" pitchFamily="18" charset="0"/>
              </a:rPr>
              <a:t>For the director of music. To the tune of “The Doe of the Morning.” A psalm of David.</a:t>
            </a:r>
            <a:r>
              <a:rPr lang="zh-CN" altLang="en-US" sz="2000" b="1" i="1" dirty="0">
                <a:latin typeface="Times New Roman" pitchFamily="18" charset="0"/>
                <a:cs typeface="Times New Roman" pitchFamily="18" charset="0"/>
              </a:rPr>
              <a:t> </a:t>
            </a:r>
            <a:br>
              <a:rPr lang="en-US" altLang="zh-CN" sz="2800" b="1" i="1" dirty="0">
                <a:latin typeface="Times New Roman" pitchFamily="18" charset="0"/>
                <a:cs typeface="Times New Roman" pitchFamily="18" charset="0"/>
              </a:rPr>
            </a:br>
            <a:r>
              <a:rPr lang="zh-CN" altLang="en-US" sz="3600" b="1" dirty="0">
                <a:latin typeface="Times New Roman" pitchFamily="18" charset="0"/>
                <a:cs typeface="Times New Roman" pitchFamily="18" charset="0"/>
              </a:rPr>
              <a:t>大卫的诗，交与伶长。调用朝鹿。</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1785107"/>
              </p:ext>
            </p:extLst>
          </p:nvPr>
        </p:nvGraphicFramePr>
        <p:xfrm>
          <a:off x="457201" y="1305426"/>
          <a:ext cx="11237494" cy="5428452"/>
        </p:xfrm>
        <a:graphic>
          <a:graphicData uri="http://schemas.openxmlformats.org/drawingml/2006/table">
            <a:tbl>
              <a:tblPr firstRow="1" bandRow="1">
                <a:tableStyleId>{5C22544A-7EE6-4342-B048-85BDC9FD1C3A}</a:tableStyleId>
              </a:tblPr>
              <a:tblGrid>
                <a:gridCol w="3428999">
                  <a:extLst>
                    <a:ext uri="{9D8B030D-6E8A-4147-A177-3AD203B41FA5}">
                      <a16:colId xmlns:a16="http://schemas.microsoft.com/office/drawing/2014/main" val="20000"/>
                    </a:ext>
                  </a:extLst>
                </a:gridCol>
                <a:gridCol w="7808495">
                  <a:extLst>
                    <a:ext uri="{9D8B030D-6E8A-4147-A177-3AD203B41FA5}">
                      <a16:colId xmlns:a16="http://schemas.microsoft.com/office/drawing/2014/main" val="20001"/>
                    </a:ext>
                  </a:extLst>
                </a:gridCol>
              </a:tblGrid>
              <a:tr h="748667">
                <a:tc gridSpan="2">
                  <a:txBody>
                    <a:bodyPr/>
                    <a:lstStyle/>
                    <a:p>
                      <a:pPr algn="ctr"/>
                      <a:r>
                        <a:rPr lang="en-US" sz="1800" dirty="0">
                          <a:latin typeface="Times New Roman" panose="02020603050405020304" pitchFamily="18" charset="0"/>
                          <a:cs typeface="Times New Roman" panose="02020603050405020304" pitchFamily="18" charset="0"/>
                        </a:rPr>
                        <a:t>Is</a:t>
                      </a:r>
                      <a:r>
                        <a:rPr lang="en-US" sz="1800" baseline="0" dirty="0">
                          <a:latin typeface="Times New Roman" panose="02020603050405020304" pitchFamily="18" charset="0"/>
                          <a:cs typeface="Times New Roman" panose="02020603050405020304" pitchFamily="18" charset="0"/>
                        </a:rPr>
                        <a:t> this David or Jesus speaking?</a:t>
                      </a:r>
                    </a:p>
                    <a:p>
                      <a:pPr algn="ctr"/>
                      <a:r>
                        <a:rPr lang="zh-CN" altLang="en-US" sz="2800" baseline="0" dirty="0">
                          <a:latin typeface="Times New Roman" panose="02020603050405020304" pitchFamily="18" charset="0"/>
                          <a:cs typeface="Times New Roman" panose="02020603050405020304" pitchFamily="18" charset="0"/>
                        </a:rPr>
                        <a:t>说这话的是大卫还是耶稣？</a:t>
                      </a:r>
                      <a:endParaRPr lang="en-US" sz="2800"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p>
                  </a:txBody>
                  <a:tcPr anchor="ctr"/>
                </a:tc>
                <a:extLst>
                  <a:ext uri="{0D108BD9-81ED-4DB2-BD59-A6C34878D82A}">
                    <a16:rowId xmlns:a16="http://schemas.microsoft.com/office/drawing/2014/main" val="10000"/>
                  </a:ext>
                </a:extLst>
              </a:tr>
              <a:tr h="4635972">
                <a:tc>
                  <a:txBody>
                    <a:bodyPr/>
                    <a:lstStyle/>
                    <a:p>
                      <a:r>
                        <a:rPr lang="en-US" sz="1800" b="1" kern="1200" dirty="0">
                          <a:solidFill>
                            <a:schemeClr val="dk1"/>
                          </a:solidFill>
                          <a:latin typeface="Times New Roman" panose="02020603050405020304" pitchFamily="18" charset="0"/>
                          <a:ea typeface="+mn-ea"/>
                          <a:cs typeface="Times New Roman" panose="02020603050405020304" pitchFamily="18" charset="0"/>
                        </a:rPr>
                        <a:t>Psalm 22:22 -- I will declare your name to my brothers; in the congregation I will praise you</a:t>
                      </a:r>
                      <a:r>
                        <a:rPr lang="en-US" sz="1800" kern="1200" dirty="0">
                          <a:solidFill>
                            <a:schemeClr val="dk1"/>
                          </a:solidFill>
                          <a:latin typeface="Times New Roman" panose="02020603050405020304" pitchFamily="18" charset="0"/>
                          <a:ea typeface="+mn-ea"/>
                          <a:cs typeface="Times New Roman" panose="02020603050405020304" pitchFamily="18" charset="0"/>
                        </a:rPr>
                        <a:t>.</a:t>
                      </a:r>
                    </a:p>
                    <a:p>
                      <a:r>
                        <a:rPr lang="zh-CN" altLang="en-US" sz="4000" kern="1200" dirty="0">
                          <a:solidFill>
                            <a:schemeClr val="dk1"/>
                          </a:solidFill>
                          <a:latin typeface="Times New Roman" panose="02020603050405020304" pitchFamily="18" charset="0"/>
                          <a:ea typeface="+mn-ea"/>
                          <a:cs typeface="Times New Roman" panose="02020603050405020304" pitchFamily="18" charset="0"/>
                        </a:rPr>
                        <a:t>诗</a:t>
                      </a:r>
                      <a:r>
                        <a:rPr lang="en-US" altLang="zh-CN" sz="4000" kern="1200" dirty="0">
                          <a:solidFill>
                            <a:schemeClr val="dk1"/>
                          </a:solidFill>
                          <a:latin typeface="Times New Roman" panose="02020603050405020304" pitchFamily="18" charset="0"/>
                          <a:ea typeface="+mn-ea"/>
                          <a:cs typeface="Times New Roman" panose="02020603050405020304" pitchFamily="18" charset="0"/>
                        </a:rPr>
                        <a:t>22:22—</a:t>
                      </a:r>
                      <a:r>
                        <a:rPr lang="zh-CN" altLang="en-US" sz="4000" kern="1200" dirty="0">
                          <a:solidFill>
                            <a:schemeClr val="dk1"/>
                          </a:solidFill>
                          <a:latin typeface="Times New Roman" panose="02020603050405020304" pitchFamily="18" charset="0"/>
                          <a:ea typeface="+mn-ea"/>
                          <a:cs typeface="Times New Roman" panose="02020603050405020304" pitchFamily="18" charset="0"/>
                        </a:rPr>
                        <a:t>我要将你的名传与我的弟兄。在会中我要赞美你。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Times New Roman" panose="02020603050405020304" pitchFamily="18" charset="0"/>
                          <a:ea typeface="+mn-ea"/>
                          <a:cs typeface="Times New Roman" panose="02020603050405020304" pitchFamily="18" charset="0"/>
                        </a:rPr>
                        <a:t>Hebrews 2:11-12, 14 -- Both the one who makes men holy and those who are made holy are of the same family. So Jesus is not ashamed to call them brothers. He says, “I will declare your name to my brothers; in the presence of the congregation I will sing your praises.” Since the children have flesh and blood, he too shared in their humanity so that by his death he might destroy him who holds the power of death—that is, the devil.</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3200" kern="1200" dirty="0">
                          <a:solidFill>
                            <a:schemeClr val="dk1"/>
                          </a:solidFill>
                          <a:latin typeface="Times New Roman" panose="02020603050405020304" pitchFamily="18" charset="0"/>
                          <a:ea typeface="+mn-ea"/>
                          <a:cs typeface="Times New Roman" panose="02020603050405020304" pitchFamily="18" charset="0"/>
                        </a:rPr>
                        <a:t>来</a:t>
                      </a:r>
                      <a:r>
                        <a:rPr lang="en-US" altLang="zh-CN" sz="3200" kern="1200" dirty="0">
                          <a:solidFill>
                            <a:schemeClr val="dk1"/>
                          </a:solidFill>
                          <a:latin typeface="Times New Roman" panose="02020603050405020304" pitchFamily="18" charset="0"/>
                          <a:ea typeface="+mn-ea"/>
                          <a:cs typeface="Times New Roman" panose="02020603050405020304" pitchFamily="18" charset="0"/>
                        </a:rPr>
                        <a:t>2:11-12,14—</a:t>
                      </a:r>
                      <a:r>
                        <a:rPr lang="zh-CN" altLang="en-US" sz="3200" kern="1200" dirty="0">
                          <a:solidFill>
                            <a:schemeClr val="dk1"/>
                          </a:solidFill>
                          <a:latin typeface="Times New Roman" panose="02020603050405020304" pitchFamily="18" charset="0"/>
                          <a:ea typeface="+mn-ea"/>
                          <a:cs typeface="Times New Roman" panose="02020603050405020304" pitchFamily="18" charset="0"/>
                        </a:rPr>
                        <a:t>因着信，连撒拉自己，虽然过了生育的岁数，还能怀孕。因他以为那应许他的是可信的。所以从一个仿佛已死的人就生出子孙，如同天上的星那样众多，海边的沙那样无数。说这样话的人，是表明自己要找一个家乡。</a:t>
                      </a:r>
                      <a:endParaRPr lang="en-US" sz="3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251E2E27-1BE8-3F49-B878-37347005D009}"/>
              </a:ext>
            </a:extLst>
          </p:cNvPr>
          <p:cNvSpPr/>
          <p:nvPr/>
        </p:nvSpPr>
        <p:spPr>
          <a:xfrm>
            <a:off x="282222" y="171450"/>
            <a:ext cx="11650134" cy="652938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6177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14872</TotalTime>
  <Words>7706</Words>
  <Application>Microsoft Macintosh PowerPoint</Application>
  <PresentationFormat>Widescreen</PresentationFormat>
  <Paragraphs>244</Paragraphs>
  <Slides>45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Amazing Details of the Passion   受难的奇妙细节</vt:lpstr>
      <vt:lpstr>Amazing Details of the Passion   受难的奇妙细节</vt:lpstr>
      <vt:lpstr>For the director of music. To the tune of “The Doe of the Morning.” A psalm of David.  大卫的诗，交与伶长。调用朝鹿。</vt:lpstr>
      <vt:lpstr>HOW TO UNDERSTAND THIS PSALM 如何理解这一诗篇</vt:lpstr>
      <vt:lpstr>PowerPoint Presentation</vt:lpstr>
      <vt:lpstr>PowerPoint Presentation</vt:lpstr>
      <vt:lpstr>PowerPoint Presentation</vt:lpstr>
      <vt:lpstr>v. 3 “In you our fathers put their trust … and you delivered them” 第4节“我们的祖宗倚靠你……你便解救他们。”</vt:lpstr>
      <vt:lpstr>v. 3 “In you our fathers put their trust … and you delivered them” 第4节“我们的祖宗倚靠你……你便解救他们。</vt:lpstr>
      <vt:lpstr>v. 3 “In you our fathers put their trust … and you delivered them” 第4节“我们的祖宗倚靠你……你便解救他们。</vt:lpstr>
      <vt:lpstr>PowerPoint Presentation</vt:lpstr>
      <vt:lpstr>v. 7 “all who see me mock me; they hurl insults, shaking their heads: “He trusts in the Lord; let the Lord deliver him, since he delights in him.” 第7-8节 凡看见我的都嗤笑我。他们撇嘴摇头，说，他把自己交托耶和华，耶和华可以救他吧。耶和华既喜悦他，可以搭救他吧。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Balza</dc:creator>
  <cp:lastModifiedBy>Robert Balza</cp:lastModifiedBy>
  <cp:revision>208</cp:revision>
  <dcterms:created xsi:type="dcterms:W3CDTF">2020-04-13T16:13:00Z</dcterms:created>
  <dcterms:modified xsi:type="dcterms:W3CDTF">2021-06-13T17:37:48Z</dcterms:modified>
</cp:coreProperties>
</file>