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9" r:id="rId2"/>
    <p:sldId id="394" r:id="rId3"/>
    <p:sldId id="788" r:id="rId4"/>
    <p:sldId id="392" r:id="rId5"/>
    <p:sldId id="823" r:id="rId6"/>
    <p:sldId id="822" r:id="rId7"/>
    <p:sldId id="261" r:id="rId8"/>
    <p:sldId id="827" r:id="rId9"/>
    <p:sldId id="829" r:id="rId10"/>
    <p:sldId id="789" r:id="rId11"/>
    <p:sldId id="830" r:id="rId12"/>
    <p:sldId id="831" r:id="rId13"/>
    <p:sldId id="832" r:id="rId14"/>
    <p:sldId id="833" r:id="rId15"/>
    <p:sldId id="790" r:id="rId16"/>
    <p:sldId id="834" r:id="rId17"/>
    <p:sldId id="835" r:id="rId18"/>
    <p:sldId id="791" r:id="rId19"/>
    <p:sldId id="837" r:id="rId20"/>
    <p:sldId id="838" r:id="rId21"/>
    <p:sldId id="839" r:id="rId22"/>
    <p:sldId id="840" r:id="rId23"/>
    <p:sldId id="841" r:id="rId24"/>
    <p:sldId id="842" r:id="rId25"/>
    <p:sldId id="843" r:id="rId26"/>
    <p:sldId id="796" r:id="rId27"/>
    <p:sldId id="844" r:id="rId28"/>
    <p:sldId id="845" r:id="rId29"/>
    <p:sldId id="846" r:id="rId30"/>
    <p:sldId id="799" r:id="rId31"/>
    <p:sldId id="800" r:id="rId32"/>
    <p:sldId id="847" r:id="rId33"/>
    <p:sldId id="806" r:id="rId34"/>
    <p:sldId id="848" r:id="rId35"/>
    <p:sldId id="849" r:id="rId36"/>
    <p:sldId id="850" r:id="rId37"/>
    <p:sldId id="851" r:id="rId38"/>
    <p:sldId id="852" r:id="rId39"/>
    <p:sldId id="853" r:id="rId40"/>
    <p:sldId id="59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EB9"/>
    <a:srgbClr val="C00000"/>
    <a:srgbClr val="FFF2CC"/>
    <a:srgbClr val="F4EBFF"/>
    <a:srgbClr val="FFE5FC"/>
    <a:srgbClr val="C7FAB1"/>
    <a:srgbClr val="CDC2F0"/>
    <a:srgbClr val="FFFF11"/>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94"/>
  </p:normalViewPr>
  <p:slideViewPr>
    <p:cSldViewPr snapToGrid="0" snapToObjects="1">
      <p:cViewPr varScale="1">
        <p:scale>
          <a:sx n="109" d="100"/>
          <a:sy n="109" d="100"/>
        </p:scale>
        <p:origin x="216" y="448"/>
      </p:cViewPr>
      <p:guideLst>
        <p:guide orient="horz" pos="2160"/>
        <p:guide pos="3862"/>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13F57-1173-3140-AB1F-472391D714A6}" type="datetimeFigureOut">
              <a:rPr lang="en-US" smtClean="0"/>
              <a:t>6/18/21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5B0FFF-B994-B44D-965D-27A01EC097B1}" type="slidenum">
              <a:rPr lang="en-US" smtClean="0"/>
              <a:t>‹#›</a:t>
            </a:fld>
            <a:endParaRPr lang="en-US"/>
          </a:p>
        </p:txBody>
      </p:sp>
    </p:spTree>
    <p:extLst>
      <p:ext uri="{BB962C8B-B14F-4D97-AF65-F5344CB8AC3E}">
        <p14:creationId xmlns:p14="http://schemas.microsoft.com/office/powerpoint/2010/main" val="3311588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7B43-29BF-8048-9049-B5019A2264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D633C2-8CE0-E640-8163-EE8816A288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12C0F5-75FD-EB48-858F-D2A2D964FCDF}"/>
              </a:ext>
            </a:extLst>
          </p:cNvPr>
          <p:cNvSpPr>
            <a:spLocks noGrp="1"/>
          </p:cNvSpPr>
          <p:nvPr>
            <p:ph type="dt" sz="half" idx="10"/>
          </p:nvPr>
        </p:nvSpPr>
        <p:spPr/>
        <p:txBody>
          <a:bodyPr/>
          <a:lstStyle/>
          <a:p>
            <a:fld id="{76EF4E14-D9FB-1749-8201-C5B6E93ACBC0}" type="datetimeFigureOut">
              <a:rPr lang="en-US" smtClean="0"/>
              <a:t>6/18/21</a:t>
            </a:fld>
            <a:endParaRPr lang="en-US"/>
          </a:p>
        </p:txBody>
      </p:sp>
      <p:sp>
        <p:nvSpPr>
          <p:cNvPr id="5" name="Footer Placeholder 4">
            <a:extLst>
              <a:ext uri="{FF2B5EF4-FFF2-40B4-BE49-F238E27FC236}">
                <a16:creationId xmlns:a16="http://schemas.microsoft.com/office/drawing/2014/main" id="{A15A0807-0D25-8840-A850-D92B8ADDB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80AC1-298D-6E4F-B5C8-4F59D906B8B6}"/>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347859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9D9F9-CAAE-9F4C-A92B-BBC8391629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47161E-0595-FF40-A4A1-2191710174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1061F-8A5F-3D4C-AF5B-8BBC62E37847}"/>
              </a:ext>
            </a:extLst>
          </p:cNvPr>
          <p:cNvSpPr>
            <a:spLocks noGrp="1"/>
          </p:cNvSpPr>
          <p:nvPr>
            <p:ph type="dt" sz="half" idx="10"/>
          </p:nvPr>
        </p:nvSpPr>
        <p:spPr/>
        <p:txBody>
          <a:bodyPr/>
          <a:lstStyle/>
          <a:p>
            <a:fld id="{76EF4E14-D9FB-1749-8201-C5B6E93ACBC0}" type="datetimeFigureOut">
              <a:rPr lang="en-US" smtClean="0"/>
              <a:t>6/18/21</a:t>
            </a:fld>
            <a:endParaRPr lang="en-US"/>
          </a:p>
        </p:txBody>
      </p:sp>
      <p:sp>
        <p:nvSpPr>
          <p:cNvPr id="5" name="Footer Placeholder 4">
            <a:extLst>
              <a:ext uri="{FF2B5EF4-FFF2-40B4-BE49-F238E27FC236}">
                <a16:creationId xmlns:a16="http://schemas.microsoft.com/office/drawing/2014/main" id="{C476539C-2366-BC4A-87AE-347D4BAF2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22FDA-16A6-EA46-BEB2-C088DCDBB1AF}"/>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862829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429BFC-E5FF-FD49-B182-9F86AD124F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1C0443-EF0C-CF43-819F-A93918FA14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A85C76-2A7E-2F46-AC7D-4271A0B12897}"/>
              </a:ext>
            </a:extLst>
          </p:cNvPr>
          <p:cNvSpPr>
            <a:spLocks noGrp="1"/>
          </p:cNvSpPr>
          <p:nvPr>
            <p:ph type="dt" sz="half" idx="10"/>
          </p:nvPr>
        </p:nvSpPr>
        <p:spPr/>
        <p:txBody>
          <a:bodyPr/>
          <a:lstStyle/>
          <a:p>
            <a:fld id="{76EF4E14-D9FB-1749-8201-C5B6E93ACBC0}" type="datetimeFigureOut">
              <a:rPr lang="en-US" smtClean="0"/>
              <a:t>6/18/21</a:t>
            </a:fld>
            <a:endParaRPr lang="en-US"/>
          </a:p>
        </p:txBody>
      </p:sp>
      <p:sp>
        <p:nvSpPr>
          <p:cNvPr id="5" name="Footer Placeholder 4">
            <a:extLst>
              <a:ext uri="{FF2B5EF4-FFF2-40B4-BE49-F238E27FC236}">
                <a16:creationId xmlns:a16="http://schemas.microsoft.com/office/drawing/2014/main" id="{E4779366-9F18-7D40-91A6-CBBE08B71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DC81F-7FCB-A546-9A82-17DC89A21E67}"/>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78453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AA3B4-9F09-B249-A485-1439CE86D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E37105-FA3A-4746-99C3-F93E68F854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4D72E-85CD-014C-8934-89DDBF29A4EE}"/>
              </a:ext>
            </a:extLst>
          </p:cNvPr>
          <p:cNvSpPr>
            <a:spLocks noGrp="1"/>
          </p:cNvSpPr>
          <p:nvPr>
            <p:ph type="dt" sz="half" idx="10"/>
          </p:nvPr>
        </p:nvSpPr>
        <p:spPr/>
        <p:txBody>
          <a:bodyPr/>
          <a:lstStyle/>
          <a:p>
            <a:fld id="{76EF4E14-D9FB-1749-8201-C5B6E93ACBC0}" type="datetimeFigureOut">
              <a:rPr lang="en-US" smtClean="0"/>
              <a:t>6/18/21</a:t>
            </a:fld>
            <a:endParaRPr lang="en-US"/>
          </a:p>
        </p:txBody>
      </p:sp>
      <p:sp>
        <p:nvSpPr>
          <p:cNvPr id="5" name="Footer Placeholder 4">
            <a:extLst>
              <a:ext uri="{FF2B5EF4-FFF2-40B4-BE49-F238E27FC236}">
                <a16:creationId xmlns:a16="http://schemas.microsoft.com/office/drawing/2014/main" id="{3DF43788-B5AF-7C45-96DD-7E96A8D8D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EC45F-41F3-6543-8A7A-42B126616E4C}"/>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158884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7564D-DCA7-DA41-872A-0A87A8FFFF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658539-3ADD-4449-BE92-E68B997834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1D6551-E8DE-C445-A991-9310DB9EB214}"/>
              </a:ext>
            </a:extLst>
          </p:cNvPr>
          <p:cNvSpPr>
            <a:spLocks noGrp="1"/>
          </p:cNvSpPr>
          <p:nvPr>
            <p:ph type="dt" sz="half" idx="10"/>
          </p:nvPr>
        </p:nvSpPr>
        <p:spPr/>
        <p:txBody>
          <a:bodyPr/>
          <a:lstStyle/>
          <a:p>
            <a:fld id="{76EF4E14-D9FB-1749-8201-C5B6E93ACBC0}" type="datetimeFigureOut">
              <a:rPr lang="en-US" smtClean="0"/>
              <a:t>6/18/21</a:t>
            </a:fld>
            <a:endParaRPr lang="en-US"/>
          </a:p>
        </p:txBody>
      </p:sp>
      <p:sp>
        <p:nvSpPr>
          <p:cNvPr id="5" name="Footer Placeholder 4">
            <a:extLst>
              <a:ext uri="{FF2B5EF4-FFF2-40B4-BE49-F238E27FC236}">
                <a16:creationId xmlns:a16="http://schemas.microsoft.com/office/drawing/2014/main" id="{9D61B8F2-54A9-EB40-A0A8-465485295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92070C-AE6E-5A4A-8989-60BC0AB59A48}"/>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82851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6E91-51D7-5C40-8EA4-65C7E08FE6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D92FE2-CB77-4843-A89A-6ED732BF25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B7051E-A17E-124A-BA48-5BE86AADF2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191F81-53E4-4247-8EA9-DFC5E15D3C5A}"/>
              </a:ext>
            </a:extLst>
          </p:cNvPr>
          <p:cNvSpPr>
            <a:spLocks noGrp="1"/>
          </p:cNvSpPr>
          <p:nvPr>
            <p:ph type="dt" sz="half" idx="10"/>
          </p:nvPr>
        </p:nvSpPr>
        <p:spPr/>
        <p:txBody>
          <a:bodyPr/>
          <a:lstStyle/>
          <a:p>
            <a:fld id="{76EF4E14-D9FB-1749-8201-C5B6E93ACBC0}" type="datetimeFigureOut">
              <a:rPr lang="en-US" smtClean="0"/>
              <a:t>6/18/21</a:t>
            </a:fld>
            <a:endParaRPr lang="en-US"/>
          </a:p>
        </p:txBody>
      </p:sp>
      <p:sp>
        <p:nvSpPr>
          <p:cNvPr id="6" name="Footer Placeholder 5">
            <a:extLst>
              <a:ext uri="{FF2B5EF4-FFF2-40B4-BE49-F238E27FC236}">
                <a16:creationId xmlns:a16="http://schemas.microsoft.com/office/drawing/2014/main" id="{2B651B88-7833-A84F-BE66-153ADAD35F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4FA801-1E1C-FA4D-9BC2-BFCD52166899}"/>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55378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5F11C-F907-7048-AD1B-017C672A82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1402D5-4BE6-A047-80FA-EC4A48D180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DC5FD-3895-E047-BF76-471226B523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7F0C3F-D544-EA46-A08A-6B5378016E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7F1660-C06B-E94E-99A5-C80CF1A324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2913F-7547-AE4F-B71A-8EB292764106}"/>
              </a:ext>
            </a:extLst>
          </p:cNvPr>
          <p:cNvSpPr>
            <a:spLocks noGrp="1"/>
          </p:cNvSpPr>
          <p:nvPr>
            <p:ph type="dt" sz="half" idx="10"/>
          </p:nvPr>
        </p:nvSpPr>
        <p:spPr/>
        <p:txBody>
          <a:bodyPr/>
          <a:lstStyle/>
          <a:p>
            <a:fld id="{76EF4E14-D9FB-1749-8201-C5B6E93ACBC0}" type="datetimeFigureOut">
              <a:rPr lang="en-US" smtClean="0"/>
              <a:t>6/18/21</a:t>
            </a:fld>
            <a:endParaRPr lang="en-US"/>
          </a:p>
        </p:txBody>
      </p:sp>
      <p:sp>
        <p:nvSpPr>
          <p:cNvPr id="8" name="Footer Placeholder 7">
            <a:extLst>
              <a:ext uri="{FF2B5EF4-FFF2-40B4-BE49-F238E27FC236}">
                <a16:creationId xmlns:a16="http://schemas.microsoft.com/office/drawing/2014/main" id="{F3544D8E-4BE1-974C-B936-513FD739A5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F56FAC-F11A-A244-B549-DEA7C39A0660}"/>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390088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C3C95-13A1-E442-8F13-929C086BEB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FE8931-C625-5B42-8B9E-07E4F5551E76}"/>
              </a:ext>
            </a:extLst>
          </p:cNvPr>
          <p:cNvSpPr>
            <a:spLocks noGrp="1"/>
          </p:cNvSpPr>
          <p:nvPr>
            <p:ph type="dt" sz="half" idx="10"/>
          </p:nvPr>
        </p:nvSpPr>
        <p:spPr/>
        <p:txBody>
          <a:bodyPr/>
          <a:lstStyle/>
          <a:p>
            <a:fld id="{76EF4E14-D9FB-1749-8201-C5B6E93ACBC0}" type="datetimeFigureOut">
              <a:rPr lang="en-US" smtClean="0"/>
              <a:t>6/18/21</a:t>
            </a:fld>
            <a:endParaRPr lang="en-US"/>
          </a:p>
        </p:txBody>
      </p:sp>
      <p:sp>
        <p:nvSpPr>
          <p:cNvPr id="4" name="Footer Placeholder 3">
            <a:extLst>
              <a:ext uri="{FF2B5EF4-FFF2-40B4-BE49-F238E27FC236}">
                <a16:creationId xmlns:a16="http://schemas.microsoft.com/office/drawing/2014/main" id="{0BD5CAD9-F2D2-D341-A20D-6806B5F64C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57474E-657E-9D4A-A8A9-D0F0ED826577}"/>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8317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1E26F-0365-0743-A3C3-3CF4B85796FE}"/>
              </a:ext>
            </a:extLst>
          </p:cNvPr>
          <p:cNvSpPr>
            <a:spLocks noGrp="1"/>
          </p:cNvSpPr>
          <p:nvPr>
            <p:ph type="dt" sz="half" idx="10"/>
          </p:nvPr>
        </p:nvSpPr>
        <p:spPr/>
        <p:txBody>
          <a:bodyPr/>
          <a:lstStyle/>
          <a:p>
            <a:fld id="{76EF4E14-D9FB-1749-8201-C5B6E93ACBC0}" type="datetimeFigureOut">
              <a:rPr lang="en-US" smtClean="0"/>
              <a:t>6/18/21</a:t>
            </a:fld>
            <a:endParaRPr lang="en-US"/>
          </a:p>
        </p:txBody>
      </p:sp>
      <p:sp>
        <p:nvSpPr>
          <p:cNvPr id="3" name="Footer Placeholder 2">
            <a:extLst>
              <a:ext uri="{FF2B5EF4-FFF2-40B4-BE49-F238E27FC236}">
                <a16:creationId xmlns:a16="http://schemas.microsoft.com/office/drawing/2014/main" id="{85124ADF-A88A-9146-953A-F396A2A24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C6A796-EF4A-C34D-84DA-F1EC1EA3ACE0}"/>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151624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13896-3465-194F-A911-438ECDDD29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457082-A86D-F845-8539-404446DCAD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E8DF39-F998-9148-82A0-5AA278EEC0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62B496-A8D4-5D4B-9AB1-A7577A6A4FB5}"/>
              </a:ext>
            </a:extLst>
          </p:cNvPr>
          <p:cNvSpPr>
            <a:spLocks noGrp="1"/>
          </p:cNvSpPr>
          <p:nvPr>
            <p:ph type="dt" sz="half" idx="10"/>
          </p:nvPr>
        </p:nvSpPr>
        <p:spPr/>
        <p:txBody>
          <a:bodyPr/>
          <a:lstStyle/>
          <a:p>
            <a:fld id="{76EF4E14-D9FB-1749-8201-C5B6E93ACBC0}" type="datetimeFigureOut">
              <a:rPr lang="en-US" smtClean="0"/>
              <a:t>6/18/21</a:t>
            </a:fld>
            <a:endParaRPr lang="en-US"/>
          </a:p>
        </p:txBody>
      </p:sp>
      <p:sp>
        <p:nvSpPr>
          <p:cNvPr id="6" name="Footer Placeholder 5">
            <a:extLst>
              <a:ext uri="{FF2B5EF4-FFF2-40B4-BE49-F238E27FC236}">
                <a16:creationId xmlns:a16="http://schemas.microsoft.com/office/drawing/2014/main" id="{F188D008-05B2-F945-9F70-BD05DEC77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7699E5-76FC-0144-861D-51D5734AA612}"/>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5450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3ECF-3825-C442-8EAB-207CBE6CE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2E2C35-F856-C548-B357-5F5881377E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FB425A-A99E-EA42-9205-DF97CECAA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9419D-DF53-5548-8EFD-19A106A9AB2E}"/>
              </a:ext>
            </a:extLst>
          </p:cNvPr>
          <p:cNvSpPr>
            <a:spLocks noGrp="1"/>
          </p:cNvSpPr>
          <p:nvPr>
            <p:ph type="dt" sz="half" idx="10"/>
          </p:nvPr>
        </p:nvSpPr>
        <p:spPr/>
        <p:txBody>
          <a:bodyPr/>
          <a:lstStyle/>
          <a:p>
            <a:fld id="{76EF4E14-D9FB-1749-8201-C5B6E93ACBC0}" type="datetimeFigureOut">
              <a:rPr lang="en-US" smtClean="0"/>
              <a:t>6/18/21</a:t>
            </a:fld>
            <a:endParaRPr lang="en-US"/>
          </a:p>
        </p:txBody>
      </p:sp>
      <p:sp>
        <p:nvSpPr>
          <p:cNvPr id="6" name="Footer Placeholder 5">
            <a:extLst>
              <a:ext uri="{FF2B5EF4-FFF2-40B4-BE49-F238E27FC236}">
                <a16:creationId xmlns:a16="http://schemas.microsoft.com/office/drawing/2014/main" id="{CBF9113B-EBC6-3944-9BDF-54AC92413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725D86-F153-244A-A125-0E776CBE2ACD}"/>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1370884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CCFEB4-343D-C34A-9FEF-2148C9612D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7653F2-6895-2F40-A23B-12D131265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6BE03F-566E-9648-B154-B8C117E25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F4E14-D9FB-1749-8201-C5B6E93ACBC0}" type="datetimeFigureOut">
              <a:rPr lang="en-US" smtClean="0"/>
              <a:t>6/18/21</a:t>
            </a:fld>
            <a:endParaRPr lang="en-US"/>
          </a:p>
        </p:txBody>
      </p:sp>
      <p:sp>
        <p:nvSpPr>
          <p:cNvPr id="5" name="Footer Placeholder 4">
            <a:extLst>
              <a:ext uri="{FF2B5EF4-FFF2-40B4-BE49-F238E27FC236}">
                <a16:creationId xmlns:a16="http://schemas.microsoft.com/office/drawing/2014/main" id="{C47097E1-C316-7D48-9CA4-B1F01B19F1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CEFA36-20E9-3B4A-BBF5-CFD356D861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F24BC-8041-EE47-B4D3-F3E5D0DC20D2}" type="slidenum">
              <a:rPr lang="en-US" smtClean="0"/>
              <a:t>‹#›</a:t>
            </a:fld>
            <a:endParaRPr lang="en-US"/>
          </a:p>
        </p:txBody>
      </p:sp>
    </p:spTree>
    <p:extLst>
      <p:ext uri="{BB962C8B-B14F-4D97-AF65-F5344CB8AC3E}">
        <p14:creationId xmlns:p14="http://schemas.microsoft.com/office/powerpoint/2010/main" val="1860916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775D7-0477-4E4F-B17B-60F526F3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5816E26-EE06-3849-9AC3-DAD6F2C51C87}"/>
              </a:ext>
            </a:extLst>
          </p:cNvPr>
          <p:cNvSpPr txBox="1"/>
          <p:nvPr/>
        </p:nvSpPr>
        <p:spPr>
          <a:xfrm>
            <a:off x="1011327" y="2069935"/>
            <a:ext cx="10169346" cy="4062651"/>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Welcome to Bible Class</a:t>
            </a:r>
          </a:p>
          <a:p>
            <a:pPr algn="ctr"/>
            <a:r>
              <a:rPr lang="zh-CN" altLang="en-US" sz="7200" dirty="0">
                <a:solidFill>
                  <a:schemeClr val="bg1"/>
                </a:solidFill>
                <a:latin typeface="Times New Roman" panose="02020603050405020304" pitchFamily="18" charset="0"/>
                <a:cs typeface="Times New Roman" panose="02020603050405020304" pitchFamily="18" charset="0"/>
              </a:rPr>
              <a:t>欢迎参加圣经课程</a:t>
            </a:r>
            <a:endParaRPr lang="en-US" sz="7200" dirty="0">
              <a:solidFill>
                <a:schemeClr val="bg1"/>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accent4">
                  <a:lumMod val="40000"/>
                  <a:lumOff val="60000"/>
                </a:schemeClr>
              </a:solidFill>
              <a:latin typeface="Times New Roman" panose="02020603050405020304" pitchFamily="18" charset="0"/>
              <a:cs typeface="Times New Roman" panose="02020603050405020304" pitchFamily="18" charset="0"/>
            </a:endParaRPr>
          </a:p>
          <a:p>
            <a:pPr algn="ctr"/>
            <a:r>
              <a:rPr lang="en-US" sz="2800" dirty="0">
                <a:solidFill>
                  <a:schemeClr val="accent4">
                    <a:lumMod val="40000"/>
                    <a:lumOff val="60000"/>
                  </a:schemeClr>
                </a:solidFill>
                <a:latin typeface="Times New Roman" panose="02020603050405020304" pitchFamily="18" charset="0"/>
                <a:cs typeface="Times New Roman" panose="02020603050405020304" pitchFamily="18" charset="0"/>
              </a:rPr>
              <a:t>The Messiah in the Old Testament</a:t>
            </a:r>
          </a:p>
          <a:p>
            <a:pPr algn="ctr"/>
            <a:r>
              <a:rPr lang="zh-CN" altLang="en-US" sz="6000" dirty="0">
                <a:solidFill>
                  <a:schemeClr val="accent4">
                    <a:lumMod val="40000"/>
                    <a:lumOff val="60000"/>
                  </a:schemeClr>
                </a:solidFill>
                <a:latin typeface="Times New Roman" panose="02020603050405020304" pitchFamily="18" charset="0"/>
                <a:cs typeface="Times New Roman" panose="02020603050405020304" pitchFamily="18" charset="0"/>
              </a:rPr>
              <a:t>旧约中的弥赛亚</a:t>
            </a:r>
            <a:endParaRPr lang="en-US" sz="60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7474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871828" y="611678"/>
            <a:ext cx="4816947" cy="1077218"/>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PSALM 16:1-2</a:t>
            </a:r>
          </a:p>
          <a:p>
            <a:r>
              <a:rPr lang="zh-CN" altLang="en-US" sz="4000" b="1" dirty="0">
                <a:latin typeface="Times New Roman" panose="02020603050405020304" pitchFamily="18" charset="0"/>
                <a:ea typeface="Times New Roman" panose="02020603050405020304" pitchFamily="18" charset="0"/>
              </a:rPr>
              <a:t>诗</a:t>
            </a:r>
            <a:r>
              <a:rPr lang="en-US" altLang="zh-CN" sz="4000" b="1" dirty="0">
                <a:latin typeface="Times New Roman" panose="02020603050405020304" pitchFamily="18" charset="0"/>
                <a:ea typeface="Times New Roman" panose="02020603050405020304" pitchFamily="18" charset="0"/>
              </a:rPr>
              <a:t>16:1-2</a:t>
            </a:r>
            <a:endParaRPr lang="en-US" sz="40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871828" y="1958600"/>
            <a:ext cx="10086778" cy="2739211"/>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Keep me safe, O God, for in you I take refuge. </a:t>
            </a:r>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I said to the Lord, “You are my Lord; apart from you I have no good thing.”</a:t>
            </a:r>
          </a:p>
          <a:p>
            <a:r>
              <a:rPr lang="en-US" altLang="zh-CN" sz="4400" dirty="0"/>
              <a:t>1</a:t>
            </a:r>
            <a:r>
              <a:rPr lang="zh-CN" altLang="en-US" sz="4400" dirty="0"/>
              <a:t>神阿，求你保佑我，因为我投靠你。</a:t>
            </a:r>
            <a:r>
              <a:rPr lang="en-US" altLang="zh-CN" sz="4400" dirty="0"/>
              <a:t>2</a:t>
            </a:r>
            <a:r>
              <a:rPr lang="zh-CN" altLang="en-US" sz="4400" dirty="0"/>
              <a:t>我的心哪，你曾对耶和华说，你是我的主。我的好处不在你以外。</a:t>
            </a:r>
            <a:endParaRPr lang="en-US" sz="4400" dirty="0"/>
          </a:p>
        </p:txBody>
      </p:sp>
    </p:spTree>
    <p:extLst>
      <p:ext uri="{BB962C8B-B14F-4D97-AF65-F5344CB8AC3E}">
        <p14:creationId xmlns:p14="http://schemas.microsoft.com/office/powerpoint/2010/main" val="3379118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BC2484-E058-EB48-A461-F7AA1B646DD1}"/>
              </a:ext>
            </a:extLst>
          </p:cNvPr>
          <p:cNvSpPr/>
          <p:nvPr/>
        </p:nvSpPr>
        <p:spPr>
          <a:xfrm>
            <a:off x="801490" y="1442494"/>
            <a:ext cx="10086778" cy="4893647"/>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Keep me safe, O God, for in you I take refuge. </a:t>
            </a:r>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I said to the Lord, “You are my Lord; apart from you I have no good thing.”</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altLang="zh-CN" sz="4400" dirty="0"/>
              <a:t>1</a:t>
            </a:r>
            <a:r>
              <a:rPr lang="zh-CN" altLang="en-US" sz="4400" dirty="0"/>
              <a:t>神阿，求你保佑我，因为我投靠你。</a:t>
            </a:r>
            <a:r>
              <a:rPr lang="en-US" altLang="zh-CN" sz="4400" dirty="0"/>
              <a:t>2</a:t>
            </a:r>
            <a:r>
              <a:rPr lang="zh-CN" altLang="en-US" sz="4400" dirty="0"/>
              <a:t>我的心哪，你曾对耶和华说，你是我的主。我的好处不在你以外。</a:t>
            </a:r>
            <a:endParaRPr lang="en-US" sz="44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9BC703E-FA6A-3341-A833-774DE14B9A94}"/>
              </a:ext>
            </a:extLst>
          </p:cNvPr>
          <p:cNvSpPr/>
          <p:nvPr/>
        </p:nvSpPr>
        <p:spPr>
          <a:xfrm>
            <a:off x="503846" y="2258101"/>
            <a:ext cx="10933310" cy="1631216"/>
          </a:xfrm>
          <a:prstGeom prst="rect">
            <a:avLst/>
          </a:prstGeom>
          <a:solidFill>
            <a:schemeClr val="tx1"/>
          </a:solidFill>
        </p:spPr>
        <p:txBody>
          <a:bodyPr wrap="square">
            <a:spAutoFit/>
          </a:bodyPr>
          <a:lstStyle/>
          <a:p>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“Father, into your hands I commit my spirit.” When he had said this, he breathed his last.” (Luke 23:46) </a:t>
            </a:r>
          </a:p>
          <a:p>
            <a:r>
              <a:rPr lang="zh-CN" alt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“耶稣大声喊着说，父阿，我将我的灵魂交在你手里。说了这话，气就断了。”（路</a:t>
            </a:r>
            <a:r>
              <a:rPr lang="en-US" altLang="zh-CN"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23:46</a:t>
            </a:r>
            <a:r>
              <a:rPr lang="zh-CN" alt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0AC8DB4-E530-4C10-9B04-E476941E227E}"/>
              </a:ext>
            </a:extLst>
          </p:cNvPr>
          <p:cNvSpPr/>
          <p:nvPr/>
        </p:nvSpPr>
        <p:spPr>
          <a:xfrm>
            <a:off x="581222" y="426831"/>
            <a:ext cx="4816947" cy="1015663"/>
          </a:xfrm>
          <a:prstGeom prst="rect">
            <a:avLst/>
          </a:prstGeom>
        </p:spPr>
        <p:txBody>
          <a:bodyPr wrap="square">
            <a:spAutoFit/>
          </a:bodyPr>
          <a:lstStyle/>
          <a:p>
            <a:r>
              <a:rPr lang="en-US" sz="2000" b="1" dirty="0">
                <a:latin typeface="Times New Roman" panose="02020603050405020304" pitchFamily="18" charset="0"/>
                <a:ea typeface="Times New Roman" panose="02020603050405020304" pitchFamily="18" charset="0"/>
              </a:rPr>
              <a:t>PSALM 16:1-2</a:t>
            </a:r>
          </a:p>
          <a:p>
            <a:r>
              <a:rPr lang="zh-CN" altLang="en-US" sz="4000" b="1" dirty="0">
                <a:latin typeface="Times New Roman" panose="02020603050405020304" pitchFamily="18" charset="0"/>
                <a:ea typeface="Times New Roman" panose="02020603050405020304" pitchFamily="18" charset="0"/>
              </a:rPr>
              <a:t>诗</a:t>
            </a:r>
            <a:r>
              <a:rPr lang="en-US" altLang="zh-CN" sz="4000" b="1" dirty="0">
                <a:latin typeface="Times New Roman" panose="02020603050405020304" pitchFamily="18" charset="0"/>
                <a:ea typeface="Times New Roman" panose="02020603050405020304" pitchFamily="18" charset="0"/>
              </a:rPr>
              <a:t>16:1-2</a:t>
            </a:r>
            <a:endParaRPr lang="en-US" sz="40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78714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69933" y="929494"/>
            <a:ext cx="11029556" cy="5570756"/>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Keep me safe, O God, for in you I take refuge. </a:t>
            </a:r>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I said to the Lord, “You are my Lord; apart from you I have no good thing.”</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altLang="zh-CN" sz="3600" dirty="0"/>
          </a:p>
          <a:p>
            <a:endParaRPr lang="en-US" altLang="zh-CN" sz="3600" dirty="0"/>
          </a:p>
          <a:p>
            <a:endParaRPr lang="zh-CN" altLang="en-US" sz="3600" dirty="0"/>
          </a:p>
          <a:p>
            <a:endParaRPr lang="en-US" altLang="zh-CN" sz="3600" dirty="0"/>
          </a:p>
          <a:p>
            <a:r>
              <a:rPr lang="en-US" altLang="zh-CN" sz="3600" dirty="0"/>
              <a:t>1</a:t>
            </a:r>
            <a:r>
              <a:rPr lang="zh-CN" altLang="en-US" sz="3600" dirty="0"/>
              <a:t>神阿，求你保佑我，因为我投靠你。</a:t>
            </a:r>
            <a:r>
              <a:rPr lang="en-US" altLang="zh-CN" sz="3600" dirty="0"/>
              <a:t>2</a:t>
            </a:r>
            <a:r>
              <a:rPr lang="zh-CN" altLang="en-US" sz="3600" dirty="0"/>
              <a:t>我的心哪，你曾对耶和华说，你是我的主。我的好处不在你以外。</a:t>
            </a:r>
          </a:p>
        </p:txBody>
      </p:sp>
      <p:sp>
        <p:nvSpPr>
          <p:cNvPr id="5" name="Rectangle 4">
            <a:extLst>
              <a:ext uri="{FF2B5EF4-FFF2-40B4-BE49-F238E27FC236}">
                <a16:creationId xmlns:a16="http://schemas.microsoft.com/office/drawing/2014/main" id="{49BC703E-FA6A-3341-A833-774DE14B9A94}"/>
              </a:ext>
            </a:extLst>
          </p:cNvPr>
          <p:cNvSpPr/>
          <p:nvPr/>
        </p:nvSpPr>
        <p:spPr>
          <a:xfrm>
            <a:off x="592511" y="1676652"/>
            <a:ext cx="11029556" cy="3416320"/>
          </a:xfrm>
          <a:prstGeom prst="rect">
            <a:avLst/>
          </a:prstGeom>
          <a:solidFill>
            <a:schemeClr val="tx1"/>
          </a:solid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“When they hurled their insults at him, he did not retaliate; when he suffered, he made no threats. Instead, </a:t>
            </a:r>
            <a:r>
              <a:rPr lang="en-US"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he entrusted himself to him </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who judges justly.” (1 Peter 2:23)</a:t>
            </a:r>
          </a:p>
          <a:p>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“他被骂不还口。受害不说威吓的话。只将自己交托那按公义审判人的主。”（彼前</a:t>
            </a:r>
            <a:r>
              <a:rPr lang="en-US" altLang="zh-C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2:23</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“So then, those who suffer according to God’s will should commit themselves to their faithful Creator and continue to do good.” (1 Peter 4:19)</a:t>
            </a:r>
          </a:p>
          <a:p>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“所以那照神旨意受苦的人，要一心为善，将自己灵魂交与那信实的造化之主。”（彼前</a:t>
            </a:r>
            <a:r>
              <a:rPr lang="en-US" altLang="zh-C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4:19</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B10997D-E7AB-4ECB-801F-C004455DCAE5}"/>
              </a:ext>
            </a:extLst>
          </p:cNvPr>
          <p:cNvSpPr/>
          <p:nvPr/>
        </p:nvSpPr>
        <p:spPr>
          <a:xfrm>
            <a:off x="592511" y="196529"/>
            <a:ext cx="4816947" cy="707886"/>
          </a:xfrm>
          <a:prstGeom prst="rect">
            <a:avLst/>
          </a:prstGeom>
        </p:spPr>
        <p:txBody>
          <a:bodyPr wrap="square">
            <a:spAutoFit/>
          </a:bodyPr>
          <a:lstStyle/>
          <a:p>
            <a:r>
              <a:rPr lang="zh-CN" altLang="en-US" sz="4000" b="1" dirty="0">
                <a:latin typeface="Times New Roman" panose="02020603050405020304" pitchFamily="18" charset="0"/>
                <a:ea typeface="Times New Roman" panose="02020603050405020304" pitchFamily="18" charset="0"/>
              </a:rPr>
              <a:t>诗</a:t>
            </a:r>
            <a:r>
              <a:rPr lang="en-US" altLang="zh-CN" sz="4000" b="1" dirty="0">
                <a:latin typeface="Times New Roman" panose="02020603050405020304" pitchFamily="18" charset="0"/>
                <a:ea typeface="Times New Roman" panose="02020603050405020304" pitchFamily="18" charset="0"/>
              </a:rPr>
              <a:t>16:1-2</a:t>
            </a:r>
            <a:endParaRPr lang="en-US" sz="40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4921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8314" y="1419338"/>
            <a:ext cx="11037950" cy="1815882"/>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Keep me safe, O God, for in you I take refuge. </a:t>
            </a:r>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I said to the Lord, “You are my Lord; </a:t>
            </a:r>
            <a:r>
              <a:rPr lang="en-US" sz="2000" dirty="0">
                <a:highlight>
                  <a:srgbClr val="FFFF00"/>
                </a:highlight>
                <a:latin typeface="Times New Roman" panose="02020603050405020304" pitchFamily="18" charset="0"/>
                <a:cs typeface="Times New Roman" panose="02020603050405020304" pitchFamily="18" charset="0"/>
              </a:rPr>
              <a:t>apart from you I have no good thing</a:t>
            </a:r>
            <a:r>
              <a:rPr lang="en-US" sz="2000" dirty="0">
                <a:latin typeface="Times New Roman" panose="02020603050405020304" pitchFamily="18" charset="0"/>
                <a:cs typeface="Times New Roman" panose="02020603050405020304" pitchFamily="18" charset="0"/>
              </a:rPr>
              <a:t>.”</a:t>
            </a:r>
          </a:p>
          <a:p>
            <a:r>
              <a:rPr lang="en-US" altLang="zh-CN" sz="3600" dirty="0"/>
              <a:t>1</a:t>
            </a:r>
            <a:r>
              <a:rPr lang="zh-CN" altLang="en-US" sz="3600" dirty="0"/>
              <a:t>神阿，求你保佑我，因为我投靠你。</a:t>
            </a:r>
            <a:r>
              <a:rPr lang="en-US" altLang="zh-CN" sz="3600" dirty="0"/>
              <a:t>2</a:t>
            </a:r>
            <a:r>
              <a:rPr lang="zh-CN" altLang="en-US" sz="3600" dirty="0"/>
              <a:t>我的心哪，你曾对耶和华说，你是我的主。</a:t>
            </a:r>
            <a:r>
              <a:rPr lang="zh-CN" altLang="en-US" sz="3600" dirty="0">
                <a:highlight>
                  <a:srgbClr val="FFFF00"/>
                </a:highlight>
              </a:rPr>
              <a:t>我的好处不在你以外</a:t>
            </a:r>
            <a:r>
              <a:rPr lang="zh-CN" altLang="en-US" sz="3600" dirty="0"/>
              <a:t>。</a:t>
            </a:r>
            <a:endParaRPr lang="en-US" sz="3600" dirty="0"/>
          </a:p>
        </p:txBody>
      </p:sp>
      <p:sp>
        <p:nvSpPr>
          <p:cNvPr id="5" name="Rectangle 4">
            <a:extLst>
              <a:ext uri="{FF2B5EF4-FFF2-40B4-BE49-F238E27FC236}">
                <a16:creationId xmlns:a16="http://schemas.microsoft.com/office/drawing/2014/main" id="{24BB5E01-FDF3-F244-84A6-29C433391FAF}"/>
              </a:ext>
            </a:extLst>
          </p:cNvPr>
          <p:cNvSpPr/>
          <p:nvPr/>
        </p:nvSpPr>
        <p:spPr>
          <a:xfrm>
            <a:off x="588314" y="3532844"/>
            <a:ext cx="11037950" cy="2492990"/>
          </a:xfrm>
          <a:prstGeom prst="rect">
            <a:avLst/>
          </a:prstGeom>
          <a:ln w="38100">
            <a:solidFill>
              <a:srgbClr val="C00000"/>
            </a:solidFill>
          </a:ln>
        </p:spPr>
        <p:txBody>
          <a:bodyPr wrap="square">
            <a:spAutoFit/>
          </a:bodyPr>
          <a:lstStyle/>
          <a:p>
            <a:pPr marL="342900" marR="0" lvl="0" indent="-342900">
              <a:spcBef>
                <a:spcPts val="0"/>
              </a:spcBef>
              <a:spcAft>
                <a:spcPts val="0"/>
              </a:spcAft>
              <a:buFont typeface="+mj-lt"/>
              <a:buAutoNum type="alphaLcPeriod"/>
              <a:tabLst>
                <a:tab pos="857250" algn="l"/>
              </a:tabLst>
            </a:pPr>
            <a:r>
              <a:rPr lang="en-US" sz="2400" dirty="0">
                <a:latin typeface="Times New Roman" panose="02020603050405020304" pitchFamily="18" charset="0"/>
                <a:ea typeface="Times New Roman" panose="02020603050405020304" pitchFamily="18" charset="0"/>
              </a:rPr>
              <a:t>Is this saying that all our blessings come from God? </a:t>
            </a:r>
          </a:p>
          <a:p>
            <a:pPr marR="0" lvl="0">
              <a:spcBef>
                <a:spcPts val="0"/>
              </a:spcBef>
              <a:spcAft>
                <a:spcPts val="0"/>
              </a:spcAft>
              <a:tabLst>
                <a:tab pos="857250" algn="l"/>
              </a:tabLst>
            </a:pPr>
            <a:r>
              <a:rPr lang="zh-CN" altLang="en-US" sz="3600" dirty="0">
                <a:latin typeface="Times New Roman" panose="02020603050405020304" pitchFamily="18" charset="0"/>
                <a:ea typeface="Times New Roman" panose="02020603050405020304" pitchFamily="18" charset="0"/>
              </a:rPr>
              <a:t>这是不是说，我们所有的福分都是从神而来？</a:t>
            </a:r>
            <a:endParaRPr lang="en-US" altLang="zh-CN" sz="3600" dirty="0">
              <a:latin typeface="Times New Roman" panose="02020603050405020304" pitchFamily="18" charset="0"/>
              <a:ea typeface="Times New Roman" panose="02020603050405020304" pitchFamily="18" charset="0"/>
            </a:endParaRPr>
          </a:p>
          <a:p>
            <a:pPr marR="0" lvl="0">
              <a:spcBef>
                <a:spcPts val="0"/>
              </a:spcBef>
              <a:spcAft>
                <a:spcPts val="0"/>
              </a:spcAft>
              <a:tabLst>
                <a:tab pos="857250" algn="l"/>
              </a:tabLst>
            </a:pPr>
            <a:r>
              <a:rPr lang="en-US" altLang="zh-CN" sz="2400" dirty="0">
                <a:latin typeface="Times New Roman" panose="02020603050405020304" pitchFamily="18" charset="0"/>
                <a:ea typeface="Times New Roman" panose="02020603050405020304" pitchFamily="18" charset="0"/>
              </a:rPr>
              <a:t>b. </a:t>
            </a:r>
            <a:r>
              <a:rPr lang="en-US" sz="2400" dirty="0">
                <a:latin typeface="Times New Roman" panose="02020603050405020304" pitchFamily="18" charset="0"/>
                <a:ea typeface="Times New Roman" panose="02020603050405020304" pitchFamily="18" charset="0"/>
              </a:rPr>
              <a:t>Is this saying that nothing I do is good unless it is done for the glory of God?</a:t>
            </a:r>
          </a:p>
          <a:p>
            <a:pPr marR="0" lvl="0">
              <a:spcBef>
                <a:spcPts val="0"/>
              </a:spcBef>
              <a:spcAft>
                <a:spcPts val="0"/>
              </a:spcAft>
              <a:tabLst>
                <a:tab pos="857250" algn="l"/>
              </a:tabLst>
            </a:pPr>
            <a:r>
              <a:rPr lang="zh-CN" altLang="en-US" sz="3600" dirty="0">
                <a:latin typeface="Times New Roman" panose="02020603050405020304" pitchFamily="18" charset="0"/>
                <a:ea typeface="Times New Roman" panose="02020603050405020304" pitchFamily="18" charset="0"/>
              </a:rPr>
              <a:t>这是不是说，我所行的善只有为荣耀神而行的才算为善？</a:t>
            </a:r>
            <a:endParaRPr lang="en-US" sz="3600" dirty="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39BF7B4D-AECC-45D4-9EFB-B8F14B3779BC}"/>
              </a:ext>
            </a:extLst>
          </p:cNvPr>
          <p:cNvSpPr/>
          <p:nvPr/>
        </p:nvSpPr>
        <p:spPr>
          <a:xfrm>
            <a:off x="588314" y="378935"/>
            <a:ext cx="4816947" cy="707886"/>
          </a:xfrm>
          <a:prstGeom prst="rect">
            <a:avLst/>
          </a:prstGeom>
        </p:spPr>
        <p:txBody>
          <a:bodyPr wrap="square">
            <a:spAutoFit/>
          </a:bodyPr>
          <a:lstStyle/>
          <a:p>
            <a:r>
              <a:rPr lang="zh-CN" altLang="en-US" sz="4000" b="1" dirty="0">
                <a:latin typeface="Times New Roman" panose="02020603050405020304" pitchFamily="18" charset="0"/>
                <a:ea typeface="Times New Roman" panose="02020603050405020304" pitchFamily="18" charset="0"/>
              </a:rPr>
              <a:t>诗</a:t>
            </a:r>
            <a:r>
              <a:rPr lang="en-US" altLang="zh-CN" sz="4000" b="1" dirty="0">
                <a:latin typeface="Times New Roman" panose="02020603050405020304" pitchFamily="18" charset="0"/>
                <a:ea typeface="Times New Roman" panose="02020603050405020304" pitchFamily="18" charset="0"/>
              </a:rPr>
              <a:t>16:1-2</a:t>
            </a:r>
            <a:endParaRPr lang="en-US" sz="40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1574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5720" y="1042383"/>
            <a:ext cx="11043138" cy="1815882"/>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Keep me safe, O God, for in you I take refuge. </a:t>
            </a:r>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I said to the Lord, “You are my Lord; </a:t>
            </a:r>
            <a:r>
              <a:rPr lang="en-US" sz="2000" dirty="0">
                <a:highlight>
                  <a:srgbClr val="FFFF00"/>
                </a:highlight>
                <a:latin typeface="Times New Roman" panose="02020603050405020304" pitchFamily="18" charset="0"/>
                <a:cs typeface="Times New Roman" panose="02020603050405020304" pitchFamily="18" charset="0"/>
              </a:rPr>
              <a:t>apart from you I have no good thing</a:t>
            </a:r>
            <a:r>
              <a:rPr lang="en-US" sz="2000" dirty="0">
                <a:latin typeface="Times New Roman" panose="02020603050405020304" pitchFamily="18" charset="0"/>
                <a:cs typeface="Times New Roman" panose="02020603050405020304" pitchFamily="18" charset="0"/>
              </a:rPr>
              <a:t>.”</a:t>
            </a:r>
          </a:p>
          <a:p>
            <a:r>
              <a:rPr lang="en-US" altLang="zh-CN" sz="3600" dirty="0"/>
              <a:t>1</a:t>
            </a:r>
            <a:r>
              <a:rPr lang="zh-CN" altLang="en-US" sz="3600" dirty="0"/>
              <a:t>神阿，求你保佑我，因为我投靠你。</a:t>
            </a:r>
            <a:r>
              <a:rPr lang="en-US" altLang="zh-CN" sz="3600" dirty="0"/>
              <a:t>2</a:t>
            </a:r>
            <a:r>
              <a:rPr lang="zh-CN" altLang="en-US" sz="3600" dirty="0"/>
              <a:t>我的心哪，你曾对耶和华说，你是我的主。</a:t>
            </a:r>
            <a:r>
              <a:rPr lang="zh-CN" altLang="en-US" sz="3600" dirty="0">
                <a:highlight>
                  <a:srgbClr val="FFFF00"/>
                </a:highlight>
              </a:rPr>
              <a:t>我的好处不在你以外</a:t>
            </a:r>
            <a:r>
              <a:rPr lang="zh-CN" altLang="en-US" sz="3600" dirty="0"/>
              <a:t>。</a:t>
            </a:r>
            <a:endParaRPr lang="en-US" sz="3600" dirty="0"/>
          </a:p>
        </p:txBody>
      </p:sp>
      <p:sp>
        <p:nvSpPr>
          <p:cNvPr id="5" name="Rectangle 4">
            <a:extLst>
              <a:ext uri="{FF2B5EF4-FFF2-40B4-BE49-F238E27FC236}">
                <a16:creationId xmlns:a16="http://schemas.microsoft.com/office/drawing/2014/main" id="{24BB5E01-FDF3-F244-84A6-29C433391FAF}"/>
              </a:ext>
            </a:extLst>
          </p:cNvPr>
          <p:cNvSpPr/>
          <p:nvPr/>
        </p:nvSpPr>
        <p:spPr>
          <a:xfrm>
            <a:off x="574431" y="2943646"/>
            <a:ext cx="11195538" cy="3539430"/>
          </a:xfrm>
          <a:prstGeom prst="rect">
            <a:avLst/>
          </a:prstGeom>
          <a:ln w="38100">
            <a:solidFill>
              <a:srgbClr val="C00000"/>
            </a:solidFill>
          </a:ln>
        </p:spPr>
        <p:txBody>
          <a:bodyPr wrap="square">
            <a:spAutoFit/>
          </a:bodyPr>
          <a:lstStyle/>
          <a:p>
            <a:pPr marL="342900" marR="0" lvl="0" indent="-342900">
              <a:spcBef>
                <a:spcPts val="0"/>
              </a:spcBef>
              <a:spcAft>
                <a:spcPts val="0"/>
              </a:spcAft>
              <a:buFont typeface="+mj-lt"/>
              <a:buAutoNum type="alphaLcPeriod"/>
              <a:tabLst>
                <a:tab pos="857250" algn="l"/>
              </a:tabLst>
            </a:pPr>
            <a:r>
              <a:rPr lang="en-US" sz="2000" dirty="0">
                <a:latin typeface="Times New Roman" panose="02020603050405020304" pitchFamily="18" charset="0"/>
                <a:ea typeface="Times New Roman" panose="02020603050405020304" pitchFamily="18" charset="0"/>
              </a:rPr>
              <a:t>“Every good and perfect gift is from above, coming down from the Father of the heavenly lights, who does not change like shifting shadows.” (James 1:17)</a:t>
            </a:r>
          </a:p>
          <a:p>
            <a:pPr marR="0" lvl="0">
              <a:spcBef>
                <a:spcPts val="0"/>
              </a:spcBef>
              <a:spcAft>
                <a:spcPts val="0"/>
              </a:spcAft>
              <a:tabLst>
                <a:tab pos="857250" algn="l"/>
              </a:tabLst>
            </a:pPr>
            <a:r>
              <a:rPr lang="zh-CN" altLang="en-US" sz="2800" dirty="0">
                <a:latin typeface="Times New Roman" panose="02020603050405020304" pitchFamily="18" charset="0"/>
                <a:ea typeface="Times New Roman" panose="02020603050405020304" pitchFamily="18" charset="0"/>
              </a:rPr>
              <a:t>“各样美善的恩赐，和各样全备的赏赐，都是从上头来的。从众光之父那里降下来的。在他并没有改变，也没有转动的影儿。”（雅</a:t>
            </a:r>
            <a:r>
              <a:rPr lang="en-US" altLang="zh-CN" sz="2800" dirty="0">
                <a:latin typeface="Times New Roman" panose="02020603050405020304" pitchFamily="18" charset="0"/>
                <a:ea typeface="Times New Roman" panose="02020603050405020304" pitchFamily="18" charset="0"/>
              </a:rPr>
              <a:t>1:17</a:t>
            </a:r>
            <a:r>
              <a:rPr lang="zh-CN" altLang="en-US" sz="3200" dirty="0">
                <a:latin typeface="Times New Roman" panose="02020603050405020304" pitchFamily="18" charset="0"/>
                <a:ea typeface="Times New Roman" panose="02020603050405020304" pitchFamily="18" charset="0"/>
              </a:rPr>
              <a:t>）</a:t>
            </a:r>
            <a:endParaRPr lang="en-US" altLang="zh-CN" sz="3200" dirty="0">
              <a:latin typeface="Times New Roman" panose="02020603050405020304" pitchFamily="18" charset="0"/>
              <a:ea typeface="Times New Roman" panose="02020603050405020304" pitchFamily="18" charset="0"/>
            </a:endParaRPr>
          </a:p>
          <a:p>
            <a:pPr marR="0" lvl="0">
              <a:spcBef>
                <a:spcPts val="0"/>
              </a:spcBef>
              <a:spcAft>
                <a:spcPts val="0"/>
              </a:spcAft>
              <a:tabLst>
                <a:tab pos="857250" algn="l"/>
              </a:tabLst>
            </a:pPr>
            <a:r>
              <a:rPr lang="en-US" altLang="zh-CN" sz="2000" dirty="0">
                <a:latin typeface="Times New Roman" panose="02020603050405020304" pitchFamily="18" charset="0"/>
                <a:ea typeface="Times New Roman" panose="02020603050405020304" pitchFamily="18" charset="0"/>
              </a:rPr>
              <a:t>b. </a:t>
            </a:r>
            <a:r>
              <a:rPr lang="en-US" sz="2000" dirty="0">
                <a:latin typeface="Times New Roman" panose="02020603050405020304" pitchFamily="18" charset="0"/>
                <a:ea typeface="Times New Roman" panose="02020603050405020304" pitchFamily="18" charset="0"/>
              </a:rPr>
              <a:t>“Praise God from whom all blessings flow.”</a:t>
            </a:r>
          </a:p>
          <a:p>
            <a:pPr marR="0" lvl="0">
              <a:spcBef>
                <a:spcPts val="0"/>
              </a:spcBef>
              <a:spcAft>
                <a:spcPts val="0"/>
              </a:spcAft>
              <a:tabLst>
                <a:tab pos="857250" algn="l"/>
              </a:tabLst>
            </a:pPr>
            <a:r>
              <a:rPr lang="zh-CN" altLang="en-US" sz="2800" dirty="0">
                <a:latin typeface="Times New Roman" panose="02020603050405020304" pitchFamily="18" charset="0"/>
                <a:ea typeface="Times New Roman" panose="02020603050405020304" pitchFamily="18" charset="0"/>
              </a:rPr>
              <a:t>赞美上帝，所有的祝福都从他而来。</a:t>
            </a:r>
            <a:endParaRPr lang="en-US" altLang="zh-CN" sz="2800" dirty="0">
              <a:latin typeface="Times New Roman" panose="02020603050405020304" pitchFamily="18" charset="0"/>
              <a:ea typeface="Times New Roman" panose="02020603050405020304" pitchFamily="18" charset="0"/>
            </a:endParaRPr>
          </a:p>
          <a:p>
            <a:pPr marR="0" lvl="0">
              <a:spcBef>
                <a:spcPts val="0"/>
              </a:spcBef>
              <a:spcAft>
                <a:spcPts val="0"/>
              </a:spcAft>
              <a:tabLst>
                <a:tab pos="857250" algn="l"/>
              </a:tabLst>
            </a:pPr>
            <a:r>
              <a:rPr lang="en-US" sz="2000" dirty="0">
                <a:latin typeface="Times New Roman" panose="02020603050405020304" pitchFamily="18" charset="0"/>
                <a:ea typeface="Times New Roman" panose="02020603050405020304" pitchFamily="18" charset="0"/>
              </a:rPr>
              <a:t>c. “Not my will, but Yours be done. Lord, Your will for my life is always best.”</a:t>
            </a:r>
          </a:p>
          <a:p>
            <a:pPr marR="0" lvl="0">
              <a:spcBef>
                <a:spcPts val="0"/>
              </a:spcBef>
              <a:spcAft>
                <a:spcPts val="0"/>
              </a:spcAft>
              <a:tabLst>
                <a:tab pos="857250" algn="l"/>
              </a:tabLst>
            </a:pPr>
            <a:r>
              <a:rPr lang="zh-CN" altLang="en-US" sz="2800" dirty="0">
                <a:latin typeface="Times New Roman" panose="02020603050405020304" pitchFamily="18" charset="0"/>
                <a:ea typeface="Times New Roman" panose="02020603050405020304" pitchFamily="18" charset="0"/>
              </a:rPr>
              <a:t>不是我的意思，而是你的意思。主啊，你对我生命的旨意永远是最好的。</a:t>
            </a:r>
            <a:endParaRPr lang="en-US" sz="2800" dirty="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FF3FF289-57BA-4294-A2AE-6ACF04F1806D}"/>
              </a:ext>
            </a:extLst>
          </p:cNvPr>
          <p:cNvSpPr/>
          <p:nvPr/>
        </p:nvSpPr>
        <p:spPr>
          <a:xfrm>
            <a:off x="659351" y="425773"/>
            <a:ext cx="4816947" cy="646331"/>
          </a:xfrm>
          <a:prstGeom prst="rect">
            <a:avLst/>
          </a:prstGeom>
        </p:spPr>
        <p:txBody>
          <a:bodyPr wrap="square">
            <a:spAutoFit/>
          </a:bodyPr>
          <a:lstStyle/>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16:1-2</a:t>
            </a:r>
            <a:endParaRPr lang="en-US" sz="36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0033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68791" y="527655"/>
            <a:ext cx="4816947" cy="1077218"/>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PSALM 16:3</a:t>
            </a:r>
          </a:p>
          <a:p>
            <a:r>
              <a:rPr lang="zh-CN" altLang="en-US" sz="4000" b="1" dirty="0">
                <a:latin typeface="Times New Roman" panose="02020603050405020304" pitchFamily="18" charset="0"/>
                <a:ea typeface="Times New Roman" panose="02020603050405020304" pitchFamily="18" charset="0"/>
              </a:rPr>
              <a:t>诗</a:t>
            </a:r>
            <a:r>
              <a:rPr lang="en-US" altLang="zh-CN" sz="4000" b="1" dirty="0">
                <a:latin typeface="Times New Roman" panose="02020603050405020304" pitchFamily="18" charset="0"/>
                <a:ea typeface="Times New Roman" panose="02020603050405020304" pitchFamily="18" charset="0"/>
              </a:rPr>
              <a:t>16:3</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768790" y="1851094"/>
            <a:ext cx="10356409" cy="2185214"/>
          </a:xfrm>
          <a:prstGeom prst="rect">
            <a:avLst/>
          </a:prstGeom>
        </p:spPr>
        <p:txBody>
          <a:bodyPr wrap="square">
            <a:spAutoFit/>
          </a:bodyPr>
          <a:lstStyle/>
          <a:p>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As for </a:t>
            </a:r>
            <a:r>
              <a:rPr lang="en-US" sz="2400" dirty="0">
                <a:highlight>
                  <a:srgbClr val="FFFF00"/>
                </a:highlight>
                <a:latin typeface="Times New Roman" panose="02020603050405020304" pitchFamily="18" charset="0"/>
                <a:cs typeface="Times New Roman" panose="02020603050405020304" pitchFamily="18" charset="0"/>
              </a:rPr>
              <a:t>the saints who are in the land</a:t>
            </a:r>
            <a:r>
              <a:rPr lang="en-US" sz="2400" dirty="0">
                <a:latin typeface="Times New Roman" panose="02020603050405020304" pitchFamily="18" charset="0"/>
                <a:cs typeface="Times New Roman" panose="02020603050405020304" pitchFamily="18" charset="0"/>
              </a:rPr>
              <a:t>, they are the glorious ones in whom is all my delight.</a:t>
            </a:r>
          </a:p>
          <a:p>
            <a:r>
              <a:rPr lang="zh-CN" altLang="en-US" sz="4400" dirty="0"/>
              <a:t>论到</a:t>
            </a:r>
            <a:r>
              <a:rPr lang="zh-CN" altLang="en-US" sz="4400" dirty="0">
                <a:highlight>
                  <a:srgbClr val="FFFF00"/>
                </a:highlight>
              </a:rPr>
              <a:t>世上的圣民</a:t>
            </a:r>
            <a:r>
              <a:rPr lang="zh-CN" altLang="en-US" sz="4400" dirty="0"/>
              <a:t>，他们又美又善，是我最喜悦的。</a:t>
            </a:r>
            <a:endParaRPr lang="en-US" sz="4400" dirty="0"/>
          </a:p>
        </p:txBody>
      </p:sp>
    </p:spTree>
    <p:extLst>
      <p:ext uri="{BB962C8B-B14F-4D97-AF65-F5344CB8AC3E}">
        <p14:creationId xmlns:p14="http://schemas.microsoft.com/office/powerpoint/2010/main" val="1668146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660256" y="1327873"/>
            <a:ext cx="10543978" cy="1754326"/>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As for the saints who are in the land, they are the </a:t>
            </a:r>
            <a:r>
              <a:rPr lang="en-US" sz="2000" dirty="0">
                <a:highlight>
                  <a:srgbClr val="FFFF00"/>
                </a:highlight>
                <a:latin typeface="Times New Roman" panose="02020603050405020304" pitchFamily="18" charset="0"/>
                <a:cs typeface="Times New Roman" panose="02020603050405020304" pitchFamily="18" charset="0"/>
              </a:rPr>
              <a:t>glorious ones </a:t>
            </a:r>
            <a:r>
              <a:rPr lang="en-US" sz="2000" dirty="0">
                <a:latin typeface="Times New Roman" panose="02020603050405020304" pitchFamily="18" charset="0"/>
                <a:cs typeface="Times New Roman" panose="02020603050405020304" pitchFamily="18" charset="0"/>
              </a:rPr>
              <a:t>in whom is all my delight.</a:t>
            </a:r>
          </a:p>
          <a:p>
            <a:r>
              <a:rPr lang="zh-CN" altLang="en-US" sz="4400" dirty="0"/>
              <a:t>论到世上的圣民，他们</a:t>
            </a:r>
            <a:r>
              <a:rPr lang="zh-CN" altLang="en-US" sz="4400" dirty="0">
                <a:highlight>
                  <a:srgbClr val="FFFF00"/>
                </a:highlight>
              </a:rPr>
              <a:t>又美又善</a:t>
            </a:r>
            <a:r>
              <a:rPr lang="zh-CN" altLang="en-US" sz="4400" dirty="0"/>
              <a:t>，是我最喜悦的。</a:t>
            </a:r>
            <a:endParaRPr lang="en-US" sz="4400" dirty="0"/>
          </a:p>
        </p:txBody>
      </p:sp>
      <p:sp>
        <p:nvSpPr>
          <p:cNvPr id="5" name="Rectangle 4">
            <a:extLst>
              <a:ext uri="{FF2B5EF4-FFF2-40B4-BE49-F238E27FC236}">
                <a16:creationId xmlns:a16="http://schemas.microsoft.com/office/drawing/2014/main" id="{45C0E30B-FC50-AA4C-9F2B-E1E77E30E66F}"/>
              </a:ext>
            </a:extLst>
          </p:cNvPr>
          <p:cNvSpPr/>
          <p:nvPr/>
        </p:nvSpPr>
        <p:spPr>
          <a:xfrm>
            <a:off x="768423" y="3429000"/>
            <a:ext cx="10655154" cy="2677656"/>
          </a:xfrm>
          <a:prstGeom prst="rect">
            <a:avLst/>
          </a:prstGeom>
          <a:ln w="38100">
            <a:solidFill>
              <a:srgbClr val="C00000"/>
            </a:solidFill>
          </a:ln>
        </p:spPr>
        <p:txBody>
          <a:bodyPr wrap="square">
            <a:spAutoFit/>
          </a:bodyPr>
          <a:lstStyle/>
          <a:p>
            <a:pPr marL="342900" marR="0" lvl="0" indent="-342900">
              <a:spcBef>
                <a:spcPts val="0"/>
              </a:spcBef>
              <a:spcAft>
                <a:spcPts val="0"/>
              </a:spcAft>
              <a:buFont typeface="+mj-lt"/>
              <a:buAutoNum type="alphaLcPeriod"/>
              <a:tabLst>
                <a:tab pos="857250" algn="l"/>
              </a:tabLst>
            </a:pPr>
            <a:r>
              <a:rPr lang="en-US" sz="2000" dirty="0">
                <a:latin typeface="Times New Roman" panose="02020603050405020304" pitchFamily="18" charset="0"/>
                <a:ea typeface="Times New Roman" panose="02020603050405020304" pitchFamily="18" charset="0"/>
              </a:rPr>
              <a:t>They are the recipients of glorious grace.</a:t>
            </a:r>
            <a:r>
              <a:rPr lang="zh-CN" altLang="en-US" sz="2000" dirty="0">
                <a:latin typeface="Times New Roman" panose="02020603050405020304" pitchFamily="18" charset="0"/>
                <a:ea typeface="Times New Roman" panose="02020603050405020304" pitchFamily="18" charset="0"/>
              </a:rPr>
              <a:t> </a:t>
            </a:r>
            <a:endParaRPr lang="en-US" altLang="zh-CN" sz="2000" dirty="0">
              <a:latin typeface="Times New Roman" panose="02020603050405020304" pitchFamily="18" charset="0"/>
              <a:ea typeface="Times New Roman" panose="02020603050405020304" pitchFamily="18" charset="0"/>
            </a:endParaRPr>
          </a:p>
          <a:p>
            <a:pPr marR="0" lvl="0">
              <a:spcBef>
                <a:spcPts val="0"/>
              </a:spcBef>
              <a:spcAft>
                <a:spcPts val="0"/>
              </a:spcAft>
              <a:tabLst>
                <a:tab pos="857250" algn="l"/>
              </a:tabLst>
            </a:pPr>
            <a:r>
              <a:rPr lang="zh-CN" altLang="en-US" sz="3600" dirty="0">
                <a:latin typeface="Times New Roman" panose="02020603050405020304" pitchFamily="18" charset="0"/>
                <a:ea typeface="Times New Roman" panose="02020603050405020304" pitchFamily="18" charset="0"/>
              </a:rPr>
              <a:t>他们是美善恩典的接受者</a:t>
            </a:r>
            <a:r>
              <a:rPr lang="zh-CN" altLang="en-US" sz="3200" dirty="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R="0" lvl="0">
              <a:spcBef>
                <a:spcPts val="0"/>
              </a:spcBef>
              <a:spcAft>
                <a:spcPts val="0"/>
              </a:spcAft>
              <a:tabLst>
                <a:tab pos="857250" algn="l"/>
              </a:tabLst>
            </a:pPr>
            <a:r>
              <a:rPr lang="en-US" sz="2000" dirty="0">
                <a:latin typeface="Times New Roman" panose="02020603050405020304" pitchFamily="18" charset="0"/>
                <a:ea typeface="Times New Roman" panose="02020603050405020304" pitchFamily="18" charset="0"/>
              </a:rPr>
              <a:t>b. They do everything for the glory of God.</a:t>
            </a:r>
          </a:p>
          <a:p>
            <a:pPr marR="0" lvl="0">
              <a:spcBef>
                <a:spcPts val="0"/>
              </a:spcBef>
              <a:spcAft>
                <a:spcPts val="0"/>
              </a:spcAft>
              <a:tabLst>
                <a:tab pos="857250" algn="l"/>
              </a:tabLst>
            </a:pPr>
            <a:r>
              <a:rPr lang="zh-CN" altLang="en-US" sz="3600" dirty="0">
                <a:latin typeface="Times New Roman" panose="02020603050405020304" pitchFamily="18" charset="0"/>
                <a:ea typeface="Times New Roman" panose="02020603050405020304" pitchFamily="18" charset="0"/>
              </a:rPr>
              <a:t>他们做一切事情都是为了神的荣耀。</a:t>
            </a:r>
            <a:endParaRPr lang="en-US" sz="3600" dirty="0">
              <a:latin typeface="Times New Roman" panose="02020603050405020304" pitchFamily="18" charset="0"/>
              <a:ea typeface="Times New Roman" panose="02020603050405020304" pitchFamily="18" charset="0"/>
            </a:endParaRPr>
          </a:p>
          <a:p>
            <a:pPr marR="0" lvl="0">
              <a:spcBef>
                <a:spcPts val="0"/>
              </a:spcBef>
              <a:spcAft>
                <a:spcPts val="0"/>
              </a:spcAft>
              <a:tabLst>
                <a:tab pos="857250" algn="l"/>
              </a:tabLst>
            </a:pPr>
            <a:r>
              <a:rPr lang="en-US" sz="2000" dirty="0">
                <a:latin typeface="Times New Roman" panose="02020603050405020304" pitchFamily="18" charset="0"/>
                <a:ea typeface="Times New Roman" panose="02020603050405020304" pitchFamily="18" charset="0"/>
              </a:rPr>
              <a:t>c.  They have their identity in Christ, who is glorious.</a:t>
            </a:r>
          </a:p>
          <a:p>
            <a:pPr marR="0" lvl="0">
              <a:spcBef>
                <a:spcPts val="0"/>
              </a:spcBef>
              <a:spcAft>
                <a:spcPts val="0"/>
              </a:spcAft>
              <a:tabLst>
                <a:tab pos="857250" algn="l"/>
              </a:tabLst>
            </a:pPr>
            <a:r>
              <a:rPr lang="zh-CN" altLang="en-US" sz="3600" dirty="0">
                <a:latin typeface="Times New Roman" panose="02020603050405020304" pitchFamily="18" charset="0"/>
                <a:ea typeface="Times New Roman" panose="02020603050405020304" pitchFamily="18" charset="0"/>
              </a:rPr>
              <a:t>他们在基督里有位分，而基督是又美又善的</a:t>
            </a:r>
            <a:r>
              <a:rPr lang="zh-CN" altLang="en-US" sz="3200" dirty="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8CA8F688-A6C0-46FC-BF31-84E313FD6D4C}"/>
              </a:ext>
            </a:extLst>
          </p:cNvPr>
          <p:cNvSpPr/>
          <p:nvPr/>
        </p:nvSpPr>
        <p:spPr>
          <a:xfrm>
            <a:off x="768791" y="241830"/>
            <a:ext cx="4816947" cy="1015663"/>
          </a:xfrm>
          <a:prstGeom prst="rect">
            <a:avLst/>
          </a:prstGeom>
        </p:spPr>
        <p:txBody>
          <a:bodyPr wrap="square">
            <a:spAutoFit/>
          </a:bodyPr>
          <a:lstStyle/>
          <a:p>
            <a:r>
              <a:rPr lang="en-US" sz="2000" b="1" dirty="0">
                <a:latin typeface="Times New Roman" panose="02020603050405020304" pitchFamily="18" charset="0"/>
                <a:ea typeface="Times New Roman" panose="02020603050405020304" pitchFamily="18" charset="0"/>
              </a:rPr>
              <a:t>PSALM 16:3</a:t>
            </a:r>
          </a:p>
          <a:p>
            <a:r>
              <a:rPr lang="zh-CN" altLang="en-US" sz="4000" b="1" dirty="0">
                <a:latin typeface="Times New Roman" panose="02020603050405020304" pitchFamily="18" charset="0"/>
                <a:ea typeface="Times New Roman" panose="02020603050405020304" pitchFamily="18" charset="0"/>
              </a:rPr>
              <a:t>诗</a:t>
            </a:r>
            <a:r>
              <a:rPr lang="en-US" altLang="zh-CN" sz="4000" b="1" dirty="0">
                <a:latin typeface="Times New Roman" panose="02020603050405020304" pitchFamily="18" charset="0"/>
                <a:ea typeface="Times New Roman" panose="02020603050405020304" pitchFamily="18" charset="0"/>
              </a:rPr>
              <a:t>16:3</a:t>
            </a:r>
          </a:p>
        </p:txBody>
      </p:sp>
    </p:spTree>
    <p:extLst>
      <p:ext uri="{BB962C8B-B14F-4D97-AF65-F5344CB8AC3E}">
        <p14:creationId xmlns:p14="http://schemas.microsoft.com/office/powerpoint/2010/main" val="717403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1851094"/>
            <a:ext cx="10543978" cy="1754326"/>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As for the saints who are in the land, they are the glorious ones </a:t>
            </a:r>
            <a:r>
              <a:rPr lang="en-US" sz="2000" dirty="0">
                <a:highlight>
                  <a:srgbClr val="FFFF00"/>
                </a:highlight>
                <a:latin typeface="Times New Roman" panose="02020603050405020304" pitchFamily="18" charset="0"/>
                <a:cs typeface="Times New Roman" panose="02020603050405020304" pitchFamily="18" charset="0"/>
              </a:rPr>
              <a:t>in whom is all my delight</a:t>
            </a:r>
            <a:r>
              <a:rPr lang="en-US" sz="2000" dirty="0">
                <a:latin typeface="Times New Roman" panose="02020603050405020304" pitchFamily="18" charset="0"/>
                <a:cs typeface="Times New Roman" panose="02020603050405020304" pitchFamily="18" charset="0"/>
              </a:rPr>
              <a:t>.</a:t>
            </a:r>
          </a:p>
          <a:p>
            <a:r>
              <a:rPr lang="zh-CN" altLang="en-US" sz="4400" dirty="0"/>
              <a:t>论到世上的圣民，他们又美又善，</a:t>
            </a:r>
            <a:r>
              <a:rPr lang="zh-CN" altLang="en-US" sz="4400" dirty="0">
                <a:highlight>
                  <a:srgbClr val="FFFF00"/>
                </a:highlight>
              </a:rPr>
              <a:t>是我最喜悦的</a:t>
            </a:r>
            <a:r>
              <a:rPr lang="zh-CN" altLang="en-US" sz="3600" dirty="0"/>
              <a:t>。</a:t>
            </a:r>
            <a:endParaRPr lang="en-US" sz="3600" dirty="0"/>
          </a:p>
        </p:txBody>
      </p:sp>
      <p:sp>
        <p:nvSpPr>
          <p:cNvPr id="5" name="Rectangle 4">
            <a:extLst>
              <a:ext uri="{FF2B5EF4-FFF2-40B4-BE49-F238E27FC236}">
                <a16:creationId xmlns:a16="http://schemas.microsoft.com/office/drawing/2014/main" id="{BFC85330-B964-4F9F-A74B-686B7C0A4A4F}"/>
              </a:ext>
            </a:extLst>
          </p:cNvPr>
          <p:cNvSpPr/>
          <p:nvPr/>
        </p:nvSpPr>
        <p:spPr>
          <a:xfrm>
            <a:off x="768791" y="527655"/>
            <a:ext cx="4816947" cy="1077218"/>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PSALM 16:3</a:t>
            </a:r>
          </a:p>
          <a:p>
            <a:r>
              <a:rPr lang="zh-CN" altLang="en-US" sz="4000" b="1" dirty="0">
                <a:latin typeface="Times New Roman" panose="02020603050405020304" pitchFamily="18" charset="0"/>
                <a:ea typeface="Times New Roman" panose="02020603050405020304" pitchFamily="18" charset="0"/>
              </a:rPr>
              <a:t>诗</a:t>
            </a:r>
            <a:r>
              <a:rPr lang="en-US" altLang="zh-CN" sz="4000" b="1" dirty="0">
                <a:latin typeface="Times New Roman" panose="02020603050405020304" pitchFamily="18" charset="0"/>
                <a:ea typeface="Times New Roman" panose="02020603050405020304" pitchFamily="18" charset="0"/>
              </a:rPr>
              <a:t>16:3</a:t>
            </a:r>
          </a:p>
        </p:txBody>
      </p:sp>
    </p:spTree>
    <p:extLst>
      <p:ext uri="{BB962C8B-B14F-4D97-AF65-F5344CB8AC3E}">
        <p14:creationId xmlns:p14="http://schemas.microsoft.com/office/powerpoint/2010/main" val="2615428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83753" y="281434"/>
            <a:ext cx="4816947" cy="1077218"/>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PSALM 16:4</a:t>
            </a:r>
          </a:p>
          <a:p>
            <a:r>
              <a:rPr lang="zh-CN" altLang="en-US" sz="4000" b="1" dirty="0">
                <a:latin typeface="Times New Roman" panose="02020603050405020304" pitchFamily="18" charset="0"/>
                <a:ea typeface="Times New Roman" panose="02020603050405020304" pitchFamily="18" charset="0"/>
              </a:rPr>
              <a:t>诗</a:t>
            </a:r>
            <a:r>
              <a:rPr lang="en-US" altLang="zh-CN" sz="4000" b="1" dirty="0">
                <a:latin typeface="Times New Roman" panose="02020603050405020304" pitchFamily="18" charset="0"/>
                <a:ea typeface="Times New Roman" panose="02020603050405020304" pitchFamily="18" charset="0"/>
              </a:rPr>
              <a:t>16:4</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1851094"/>
            <a:ext cx="11029556" cy="2739211"/>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4 </a:t>
            </a:r>
            <a:r>
              <a:rPr lang="en-US" sz="2000" dirty="0">
                <a:latin typeface="Times New Roman" panose="02020603050405020304" pitchFamily="18" charset="0"/>
                <a:cs typeface="Times New Roman" panose="02020603050405020304" pitchFamily="18" charset="0"/>
              </a:rPr>
              <a:t>The sorrows of those will increase who run after other gods. I will not pour out their libations of blood or take up their names on my lips.</a:t>
            </a:r>
          </a:p>
          <a:p>
            <a:r>
              <a:rPr lang="zh-CN" altLang="en-US" sz="4400" dirty="0"/>
              <a:t>以别神代替耶和华的，他们的愁苦必加增。他们所浇奠的血我不献上，我嘴唇也不提别神的名号</a:t>
            </a:r>
            <a:r>
              <a:rPr lang="zh-CN" altLang="en-US" sz="4000" dirty="0"/>
              <a:t>。</a:t>
            </a:r>
            <a:endParaRPr lang="en-US" sz="4000" dirty="0"/>
          </a:p>
        </p:txBody>
      </p:sp>
    </p:spTree>
    <p:extLst>
      <p:ext uri="{BB962C8B-B14F-4D97-AF65-F5344CB8AC3E}">
        <p14:creationId xmlns:p14="http://schemas.microsoft.com/office/powerpoint/2010/main" val="2201354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1713566"/>
            <a:ext cx="11029556" cy="1938992"/>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4 </a:t>
            </a:r>
            <a:r>
              <a:rPr lang="en-US" sz="2000" dirty="0">
                <a:latin typeface="Times New Roman" panose="02020603050405020304" pitchFamily="18" charset="0"/>
                <a:cs typeface="Times New Roman" panose="02020603050405020304" pitchFamily="18" charset="0"/>
              </a:rPr>
              <a:t>The sorrows of those will increase who run after other gods. I will not pour out their </a:t>
            </a:r>
            <a:r>
              <a:rPr lang="en-US" sz="2000" dirty="0">
                <a:highlight>
                  <a:srgbClr val="FFFF00"/>
                </a:highlight>
                <a:latin typeface="Times New Roman" panose="02020603050405020304" pitchFamily="18" charset="0"/>
                <a:cs typeface="Times New Roman" panose="02020603050405020304" pitchFamily="18" charset="0"/>
              </a:rPr>
              <a:t>libations of blood</a:t>
            </a:r>
            <a:r>
              <a:rPr lang="en-US" sz="2000" dirty="0">
                <a:latin typeface="Times New Roman" panose="02020603050405020304" pitchFamily="18" charset="0"/>
                <a:cs typeface="Times New Roman" panose="02020603050405020304" pitchFamily="18" charset="0"/>
              </a:rPr>
              <a:t> or take up their names on my lips.</a:t>
            </a:r>
            <a:endParaRPr lang="en-US" sz="3600" dirty="0">
              <a:latin typeface="Times New Roman" panose="02020603050405020304" pitchFamily="18" charset="0"/>
              <a:cs typeface="Times New Roman" panose="02020603050405020304" pitchFamily="18" charset="0"/>
            </a:endParaRPr>
          </a:p>
          <a:p>
            <a:r>
              <a:rPr lang="zh-CN" altLang="en-US" sz="4000" dirty="0"/>
              <a:t>以别神代替耶和华的，他们的愁苦必加增。他们</a:t>
            </a:r>
            <a:r>
              <a:rPr lang="zh-CN" altLang="en-US" sz="4000" dirty="0">
                <a:highlight>
                  <a:srgbClr val="FFFF00"/>
                </a:highlight>
              </a:rPr>
              <a:t>所浇奠的血</a:t>
            </a:r>
            <a:r>
              <a:rPr lang="zh-CN" altLang="en-US" sz="4000" dirty="0"/>
              <a:t>我不献上，我嘴唇也不提别神的名号</a:t>
            </a:r>
            <a:endParaRPr lang="en-US" sz="4000" dirty="0"/>
          </a:p>
        </p:txBody>
      </p:sp>
      <p:sp>
        <p:nvSpPr>
          <p:cNvPr id="5" name="Rectangle 4">
            <a:extLst>
              <a:ext uri="{FF2B5EF4-FFF2-40B4-BE49-F238E27FC236}">
                <a16:creationId xmlns:a16="http://schemas.microsoft.com/office/drawing/2014/main" id="{5E90DAEF-4A97-8745-AAAD-9F2C1CF4837E}"/>
              </a:ext>
            </a:extLst>
          </p:cNvPr>
          <p:cNvSpPr/>
          <p:nvPr/>
        </p:nvSpPr>
        <p:spPr>
          <a:xfrm>
            <a:off x="443011" y="4069027"/>
            <a:ext cx="11328556" cy="2308324"/>
          </a:xfrm>
          <a:prstGeom prst="rect">
            <a:avLst/>
          </a:prstGeom>
          <a:solidFill>
            <a:schemeClr val="tx1"/>
          </a:solid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“And you took your sons and daughters whom you bore to me and sacrificed them as food to the idols. Was your prostitution not enough? You slaughtered my children and sacrificed them to the idols.” (Ezekiel 16:20–21). </a:t>
            </a:r>
          </a:p>
          <a:p>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并且你将给我所生的儿女焚献给他。你行淫乱岂是小事，竟将我的儿女杀了，使他们经火归与他吗？</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结</a:t>
            </a:r>
            <a:r>
              <a:rPr lang="en-US" altLang="zh-C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16:20-21</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6AF8EB26-8D92-4F47-A8EC-BEEFB3BE5921}"/>
              </a:ext>
            </a:extLst>
          </p:cNvPr>
          <p:cNvSpPr/>
          <p:nvPr/>
        </p:nvSpPr>
        <p:spPr>
          <a:xfrm>
            <a:off x="783753" y="596744"/>
            <a:ext cx="4816947" cy="1015663"/>
          </a:xfrm>
          <a:prstGeom prst="rect">
            <a:avLst/>
          </a:prstGeom>
        </p:spPr>
        <p:txBody>
          <a:bodyPr wrap="square">
            <a:spAutoFit/>
          </a:bodyPr>
          <a:lstStyle/>
          <a:p>
            <a:r>
              <a:rPr lang="en-US" sz="2000" b="1" dirty="0">
                <a:latin typeface="Times New Roman" panose="02020603050405020304" pitchFamily="18" charset="0"/>
                <a:ea typeface="Times New Roman" panose="02020603050405020304" pitchFamily="18" charset="0"/>
              </a:rPr>
              <a:t>PSALM 16:4</a:t>
            </a:r>
          </a:p>
          <a:p>
            <a:r>
              <a:rPr lang="zh-CN" altLang="en-US" sz="4000" b="1" dirty="0">
                <a:latin typeface="Times New Roman" panose="02020603050405020304" pitchFamily="18" charset="0"/>
                <a:ea typeface="Times New Roman" panose="02020603050405020304" pitchFamily="18" charset="0"/>
              </a:rPr>
              <a:t>诗</a:t>
            </a:r>
            <a:r>
              <a:rPr lang="en-US" altLang="zh-CN" sz="4000" b="1" dirty="0">
                <a:latin typeface="Times New Roman" panose="02020603050405020304" pitchFamily="18" charset="0"/>
                <a:ea typeface="Times New Roman" panose="02020603050405020304" pitchFamily="18" charset="0"/>
              </a:rPr>
              <a:t>16:4</a:t>
            </a:r>
          </a:p>
        </p:txBody>
      </p:sp>
    </p:spTree>
    <p:extLst>
      <p:ext uri="{BB962C8B-B14F-4D97-AF65-F5344CB8AC3E}">
        <p14:creationId xmlns:p14="http://schemas.microsoft.com/office/powerpoint/2010/main" val="2020957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775D7-0477-4E4F-B17B-60F526F3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D58E0E8-0C0F-464E-89F5-043EAFEC1D50}"/>
              </a:ext>
            </a:extLst>
          </p:cNvPr>
          <p:cNvSpPr txBox="1"/>
          <p:nvPr/>
        </p:nvSpPr>
        <p:spPr>
          <a:xfrm>
            <a:off x="1597478" y="320456"/>
            <a:ext cx="9306742" cy="6278642"/>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Part 3</a:t>
            </a:r>
          </a:p>
          <a:p>
            <a:pPr algn="ctr"/>
            <a:r>
              <a:rPr lang="zh-CN" altLang="en-US" sz="4800" b="1" dirty="0">
                <a:solidFill>
                  <a:schemeClr val="bg1"/>
                </a:solidFill>
                <a:latin typeface="Times New Roman" panose="02020603050405020304" pitchFamily="18" charset="0"/>
                <a:cs typeface="Times New Roman" panose="02020603050405020304" pitchFamily="18" charset="0"/>
              </a:rPr>
              <a:t>第三部分</a:t>
            </a:r>
            <a:endParaRPr lang="en-US" sz="4800" b="1" dirty="0">
              <a:solidFill>
                <a:schemeClr val="bg1"/>
              </a:solidFill>
              <a:latin typeface="Times New Roman" panose="02020603050405020304" pitchFamily="18" charset="0"/>
              <a:cs typeface="Times New Roman" panose="02020603050405020304" pitchFamily="18" charset="0"/>
            </a:endParaRPr>
          </a:p>
          <a:p>
            <a:pPr algn="ctr"/>
            <a:endParaRPr lang="en-US" sz="1400" dirty="0">
              <a:solidFill>
                <a:schemeClr val="bg1"/>
              </a:solidFill>
              <a:latin typeface="Times New Roman" panose="02020603050405020304" pitchFamily="18" charset="0"/>
              <a:cs typeface="Times New Roman" panose="02020603050405020304" pitchFamily="18" charset="0"/>
            </a:endParaRPr>
          </a:p>
          <a:p>
            <a:pPr algn="ctr"/>
            <a:r>
              <a:rPr lang="en-US" sz="3600" b="1" dirty="0">
                <a:solidFill>
                  <a:schemeClr val="bg1"/>
                </a:solidFill>
                <a:latin typeface="Times New Roman" panose="02020603050405020304" pitchFamily="18" charset="0"/>
                <a:cs typeface="Times New Roman" panose="02020603050405020304" pitchFamily="18" charset="0"/>
              </a:rPr>
              <a:t>THE MESSIAH IN THE PSALMS</a:t>
            </a:r>
          </a:p>
          <a:p>
            <a:pPr algn="ctr"/>
            <a:r>
              <a:rPr lang="zh-CN" altLang="en-US" sz="4800" b="1" dirty="0">
                <a:solidFill>
                  <a:schemeClr val="bg1"/>
                </a:solidFill>
                <a:latin typeface="Times New Roman" panose="02020603050405020304" pitchFamily="18" charset="0"/>
                <a:cs typeface="Times New Roman" panose="02020603050405020304" pitchFamily="18" charset="0"/>
              </a:rPr>
              <a:t>诗篇中的弥赛亚</a:t>
            </a:r>
            <a:endParaRPr lang="en-US" sz="4800" b="1" dirty="0">
              <a:solidFill>
                <a:schemeClr val="bg1"/>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400" dirty="0">
                <a:solidFill>
                  <a:schemeClr val="accent4">
                    <a:lumMod val="40000"/>
                    <a:lumOff val="60000"/>
                  </a:schemeClr>
                </a:solidFill>
                <a:latin typeface="Times New Roman" panose="02020603050405020304" pitchFamily="18" charset="0"/>
                <a:cs typeface="Times New Roman" panose="02020603050405020304" pitchFamily="18" charset="0"/>
              </a:rPr>
              <a:t>Lesson 9 = The Messiah Does God’s Will (Psalm 40)</a:t>
            </a:r>
          </a:p>
          <a:p>
            <a:r>
              <a:rPr lang="en-US" sz="3200"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第九课</a:t>
            </a:r>
            <a:r>
              <a:rPr lang="en-US" altLang="zh-CN" sz="3200" dirty="0">
                <a:solidFill>
                  <a:schemeClr val="accent4">
                    <a:lumMod val="40000"/>
                    <a:lumOff val="60000"/>
                  </a:schemeClr>
                </a:solidFill>
                <a:latin typeface="Times New Roman" panose="02020603050405020304" pitchFamily="18" charset="0"/>
                <a:cs typeface="Times New Roman" panose="02020603050405020304" pitchFamily="18" charset="0"/>
              </a:rPr>
              <a:t>=</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弥赛亚行神的旨意（诗</a:t>
            </a:r>
            <a:r>
              <a:rPr lang="en-US" altLang="zh-CN" sz="3200" dirty="0">
                <a:solidFill>
                  <a:schemeClr val="accent4">
                    <a:lumMod val="40000"/>
                    <a:lumOff val="60000"/>
                  </a:schemeClr>
                </a:solidFill>
                <a:latin typeface="Times New Roman" panose="02020603050405020304" pitchFamily="18" charset="0"/>
                <a:cs typeface="Times New Roman" panose="02020603050405020304" pitchFamily="18" charset="0"/>
              </a:rPr>
              <a:t>40</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a:t>
            </a:r>
            <a:endParaRPr lang="en-US" sz="3200" dirty="0">
              <a:solidFill>
                <a:schemeClr val="accent4">
                  <a:lumMod val="40000"/>
                  <a:lumOff val="60000"/>
                </a:schemeClr>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400" dirty="0">
                <a:solidFill>
                  <a:srgbClr val="F0EEB9"/>
                </a:solidFill>
                <a:latin typeface="Times New Roman" panose="02020603050405020304" pitchFamily="18" charset="0"/>
                <a:cs typeface="Times New Roman" panose="02020603050405020304" pitchFamily="18" charset="0"/>
              </a:rPr>
              <a:t>Lesson 10 = The Messiah is Crucified (Psalm 22)</a:t>
            </a:r>
          </a:p>
          <a:p>
            <a:r>
              <a:rPr lang="en-US" sz="3200" dirty="0">
                <a:solidFill>
                  <a:srgbClr val="F0EEB9"/>
                </a:solidFill>
                <a:latin typeface="Times New Roman" panose="02020603050405020304" pitchFamily="18" charset="0"/>
                <a:cs typeface="Times New Roman" panose="02020603050405020304" pitchFamily="18" charset="0"/>
              </a:rPr>
              <a:t>      </a:t>
            </a:r>
            <a:r>
              <a:rPr lang="zh-CN" altLang="en-US" sz="3200" dirty="0">
                <a:solidFill>
                  <a:srgbClr val="F0EEB9"/>
                </a:solidFill>
                <a:latin typeface="Times New Roman" panose="02020603050405020304" pitchFamily="18" charset="0"/>
                <a:cs typeface="Times New Roman" panose="02020603050405020304" pitchFamily="18" charset="0"/>
              </a:rPr>
              <a:t>第十课</a:t>
            </a:r>
            <a:r>
              <a:rPr lang="en-US" altLang="zh-CN" sz="3200" dirty="0">
                <a:solidFill>
                  <a:srgbClr val="F0EEB9"/>
                </a:solidFill>
                <a:latin typeface="Times New Roman" panose="02020603050405020304" pitchFamily="18" charset="0"/>
                <a:cs typeface="Times New Roman" panose="02020603050405020304" pitchFamily="18" charset="0"/>
              </a:rPr>
              <a:t>=</a:t>
            </a:r>
            <a:r>
              <a:rPr lang="zh-CN" altLang="en-US" sz="3200" dirty="0">
                <a:solidFill>
                  <a:srgbClr val="F0EEB9"/>
                </a:solidFill>
                <a:latin typeface="Times New Roman" panose="02020603050405020304" pitchFamily="18" charset="0"/>
                <a:cs typeface="Times New Roman" panose="02020603050405020304" pitchFamily="18" charset="0"/>
              </a:rPr>
              <a:t>弥赛亚被钉十字架（诗</a:t>
            </a:r>
            <a:r>
              <a:rPr lang="en-US" altLang="zh-CN" sz="3200" dirty="0">
                <a:solidFill>
                  <a:srgbClr val="F0EEB9"/>
                </a:solidFill>
                <a:latin typeface="Times New Roman" panose="02020603050405020304" pitchFamily="18" charset="0"/>
                <a:cs typeface="Times New Roman" panose="02020603050405020304" pitchFamily="18" charset="0"/>
              </a:rPr>
              <a:t>22</a:t>
            </a:r>
            <a:r>
              <a:rPr lang="zh-CN" altLang="en-US" sz="3200" dirty="0">
                <a:solidFill>
                  <a:srgbClr val="F0EEB9"/>
                </a:solidFill>
                <a:latin typeface="Times New Roman" panose="02020603050405020304" pitchFamily="18" charset="0"/>
                <a:cs typeface="Times New Roman" panose="02020603050405020304" pitchFamily="18" charset="0"/>
              </a:rPr>
              <a:t>）</a:t>
            </a:r>
            <a:endParaRPr lang="en-US" sz="3200" dirty="0">
              <a:solidFill>
                <a:srgbClr val="F0EEB9"/>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400" b="1" dirty="0">
                <a:solidFill>
                  <a:schemeClr val="bg1"/>
                </a:solidFill>
                <a:latin typeface="Times New Roman" panose="02020603050405020304" pitchFamily="18" charset="0"/>
                <a:cs typeface="Times New Roman" panose="02020603050405020304" pitchFamily="18" charset="0"/>
              </a:rPr>
              <a:t>Lesson 11 = The Messiah is the Risen Lord (Psalm 16)</a:t>
            </a:r>
          </a:p>
          <a:p>
            <a:r>
              <a:rPr lang="en-US" sz="3600" b="1" dirty="0">
                <a:solidFill>
                  <a:schemeClr val="bg1"/>
                </a:solidFill>
                <a:latin typeface="Times New Roman" panose="02020603050405020304" pitchFamily="18" charset="0"/>
                <a:cs typeface="Times New Roman" panose="02020603050405020304" pitchFamily="18" charset="0"/>
              </a:rPr>
              <a:t>      </a:t>
            </a:r>
            <a:r>
              <a:rPr lang="zh-CN" altLang="en-US" sz="3600" b="1" dirty="0">
                <a:solidFill>
                  <a:schemeClr val="bg1"/>
                </a:solidFill>
                <a:latin typeface="Times New Roman" panose="02020603050405020304" pitchFamily="18" charset="0"/>
                <a:cs typeface="Times New Roman" panose="02020603050405020304" pitchFamily="18" charset="0"/>
              </a:rPr>
              <a:t>第十一课</a:t>
            </a:r>
            <a:r>
              <a:rPr lang="en-US" altLang="zh-CN" sz="3600" b="1" dirty="0">
                <a:solidFill>
                  <a:schemeClr val="bg1"/>
                </a:solidFill>
                <a:latin typeface="Times New Roman" panose="02020603050405020304" pitchFamily="18" charset="0"/>
                <a:cs typeface="Times New Roman" panose="02020603050405020304" pitchFamily="18" charset="0"/>
              </a:rPr>
              <a:t>=</a:t>
            </a:r>
            <a:r>
              <a:rPr lang="zh-CN" altLang="en-US" sz="3600" b="1" dirty="0">
                <a:solidFill>
                  <a:schemeClr val="bg1"/>
                </a:solidFill>
                <a:latin typeface="Times New Roman" panose="02020603050405020304" pitchFamily="18" charset="0"/>
                <a:cs typeface="Times New Roman" panose="02020603050405020304" pitchFamily="18" charset="0"/>
              </a:rPr>
              <a:t>弥赛亚是复活的主（诗</a:t>
            </a:r>
            <a:r>
              <a:rPr lang="en-US" altLang="zh-CN" sz="3600" b="1" dirty="0">
                <a:solidFill>
                  <a:schemeClr val="bg1"/>
                </a:solidFill>
                <a:latin typeface="Times New Roman" panose="02020603050405020304" pitchFamily="18" charset="0"/>
                <a:cs typeface="Times New Roman" panose="02020603050405020304" pitchFamily="18" charset="0"/>
              </a:rPr>
              <a:t>16</a:t>
            </a:r>
            <a:r>
              <a:rPr lang="zh-CN" altLang="en-US" sz="3600" b="1" dirty="0">
                <a:solidFill>
                  <a:schemeClr val="bg1"/>
                </a:solidFill>
                <a:latin typeface="Times New Roman" panose="02020603050405020304" pitchFamily="18" charset="0"/>
                <a:cs typeface="Times New Roman" panose="02020603050405020304" pitchFamily="18" charset="0"/>
              </a:rPr>
              <a:t>）</a:t>
            </a:r>
            <a:endParaRPr lang="en-US" sz="3600" b="1" dirty="0">
              <a:solidFill>
                <a:schemeClr val="bg1"/>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400" dirty="0">
                <a:solidFill>
                  <a:schemeClr val="accent4">
                    <a:lumMod val="40000"/>
                    <a:lumOff val="60000"/>
                  </a:schemeClr>
                </a:solidFill>
                <a:latin typeface="Times New Roman" panose="02020603050405020304" pitchFamily="18" charset="0"/>
                <a:cs typeface="Times New Roman" panose="02020603050405020304" pitchFamily="18" charset="0"/>
              </a:rPr>
              <a:t>Lesson 12 = The Messiah is the King of Glory (Ps 2 &amp; 110)</a:t>
            </a:r>
          </a:p>
          <a:p>
            <a:r>
              <a:rPr lang="en-US" sz="3200"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第十二课</a:t>
            </a:r>
            <a:r>
              <a:rPr lang="en-US" altLang="zh-CN" sz="3200" dirty="0">
                <a:solidFill>
                  <a:schemeClr val="accent4">
                    <a:lumMod val="40000"/>
                    <a:lumOff val="60000"/>
                  </a:schemeClr>
                </a:solidFill>
                <a:latin typeface="Times New Roman" panose="02020603050405020304" pitchFamily="18" charset="0"/>
                <a:cs typeface="Times New Roman" panose="02020603050405020304" pitchFamily="18" charset="0"/>
              </a:rPr>
              <a:t>=</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弥赛亚是荣耀的君王（诗</a:t>
            </a:r>
            <a:r>
              <a:rPr lang="en-US" altLang="zh-CN" sz="3200" dirty="0">
                <a:solidFill>
                  <a:schemeClr val="accent4">
                    <a:lumMod val="40000"/>
                    <a:lumOff val="60000"/>
                  </a:schemeClr>
                </a:solidFill>
                <a:latin typeface="Times New Roman" panose="02020603050405020304" pitchFamily="18" charset="0"/>
                <a:cs typeface="Times New Roman" panose="02020603050405020304" pitchFamily="18" charset="0"/>
              </a:rPr>
              <a:t>2</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及诗</a:t>
            </a:r>
            <a:r>
              <a:rPr lang="en-US" altLang="zh-CN" sz="3200" dirty="0">
                <a:solidFill>
                  <a:schemeClr val="accent4">
                    <a:lumMod val="40000"/>
                    <a:lumOff val="60000"/>
                  </a:schemeClr>
                </a:solidFill>
                <a:latin typeface="Times New Roman" panose="02020603050405020304" pitchFamily="18" charset="0"/>
                <a:cs typeface="Times New Roman" panose="02020603050405020304" pitchFamily="18" charset="0"/>
              </a:rPr>
              <a:t>110</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a:t>
            </a:r>
            <a:endParaRPr lang="en-US" sz="32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955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1851094"/>
            <a:ext cx="11029556" cy="2739211"/>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4 </a:t>
            </a:r>
            <a:r>
              <a:rPr lang="en-US" sz="2000" dirty="0">
                <a:latin typeface="Times New Roman" panose="02020603050405020304" pitchFamily="18" charset="0"/>
                <a:cs typeface="Times New Roman" panose="02020603050405020304" pitchFamily="18" charset="0"/>
              </a:rPr>
              <a:t>The sorrows of those will increase who run after other gods. I will not pour out their libations of blood or take up their names on my lips.</a:t>
            </a:r>
          </a:p>
          <a:p>
            <a:r>
              <a:rPr lang="zh-CN" altLang="en-US" sz="4400" dirty="0"/>
              <a:t>以别神代替耶和华的，他们的愁苦必加增。他们所浇奠的血我不献上，我嘴唇也不提别神的名号。</a:t>
            </a:r>
            <a:endParaRPr lang="en-US" sz="4400" dirty="0"/>
          </a:p>
        </p:txBody>
      </p:sp>
      <p:sp>
        <p:nvSpPr>
          <p:cNvPr id="5" name="Rectangle 4">
            <a:extLst>
              <a:ext uri="{FF2B5EF4-FFF2-40B4-BE49-F238E27FC236}">
                <a16:creationId xmlns:a16="http://schemas.microsoft.com/office/drawing/2014/main" id="{E330CD1A-CFFC-4606-BEF1-92B11590A1A3}"/>
              </a:ext>
            </a:extLst>
          </p:cNvPr>
          <p:cNvSpPr/>
          <p:nvPr/>
        </p:nvSpPr>
        <p:spPr>
          <a:xfrm>
            <a:off x="783753" y="281434"/>
            <a:ext cx="4816947" cy="1077218"/>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PSALM 16:4</a:t>
            </a:r>
          </a:p>
          <a:p>
            <a:r>
              <a:rPr lang="zh-CN" altLang="en-US" sz="4000" b="1" dirty="0">
                <a:latin typeface="Times New Roman" panose="02020603050405020304" pitchFamily="18" charset="0"/>
                <a:ea typeface="Times New Roman" panose="02020603050405020304" pitchFamily="18" charset="0"/>
              </a:rPr>
              <a:t>诗</a:t>
            </a:r>
            <a:r>
              <a:rPr lang="en-US" altLang="zh-CN" sz="4000" b="1" dirty="0">
                <a:latin typeface="Times New Roman" panose="02020603050405020304" pitchFamily="18" charset="0"/>
                <a:ea typeface="Times New Roman" panose="02020603050405020304" pitchFamily="18" charset="0"/>
              </a:rPr>
              <a:t>16:4</a:t>
            </a:r>
          </a:p>
        </p:txBody>
      </p:sp>
    </p:spTree>
    <p:extLst>
      <p:ext uri="{BB962C8B-B14F-4D97-AF65-F5344CB8AC3E}">
        <p14:creationId xmlns:p14="http://schemas.microsoft.com/office/powerpoint/2010/main" val="1661371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775D7-0477-4E4F-B17B-60F526F3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3E21D6B-9790-8B4E-8407-7C7323F622D8}"/>
              </a:ext>
            </a:extLst>
          </p:cNvPr>
          <p:cNvSpPr txBox="1"/>
          <p:nvPr/>
        </p:nvSpPr>
        <p:spPr>
          <a:xfrm>
            <a:off x="263007" y="566678"/>
            <a:ext cx="11416603" cy="5078313"/>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4800" dirty="0">
                <a:solidFill>
                  <a:schemeClr val="bg1"/>
                </a:solidFill>
                <a:latin typeface="Times New Roman" panose="02020603050405020304" pitchFamily="18" charset="0"/>
                <a:cs typeface="Times New Roman" panose="02020603050405020304" pitchFamily="18" charset="0"/>
              </a:rPr>
              <a:t>PART 2</a:t>
            </a:r>
          </a:p>
          <a:p>
            <a:pPr algn="ctr"/>
            <a:r>
              <a:rPr lang="zh-CN" altLang="en-US" sz="4800" dirty="0">
                <a:solidFill>
                  <a:schemeClr val="bg1"/>
                </a:solidFill>
                <a:latin typeface="Times New Roman" panose="02020603050405020304" pitchFamily="18" charset="0"/>
                <a:cs typeface="Times New Roman" panose="02020603050405020304" pitchFamily="18" charset="0"/>
              </a:rPr>
              <a:t>第二部分</a:t>
            </a:r>
            <a:endParaRPr lang="en-US" sz="4800" dirty="0">
              <a:solidFill>
                <a:schemeClr val="bg1"/>
              </a:solidFill>
              <a:latin typeface="Times New Roman" panose="02020603050405020304" pitchFamily="18" charset="0"/>
              <a:cs typeface="Times New Roman" panose="02020603050405020304" pitchFamily="18" charset="0"/>
            </a:endParaRPr>
          </a:p>
          <a:p>
            <a:pPr algn="ctr"/>
            <a:r>
              <a:rPr lang="en-US" sz="3200" dirty="0">
                <a:solidFill>
                  <a:schemeClr val="bg1"/>
                </a:solidFill>
                <a:latin typeface="Times New Roman" panose="02020603050405020304" pitchFamily="18" charset="0"/>
                <a:cs typeface="Times New Roman" panose="02020603050405020304" pitchFamily="18" charset="0"/>
              </a:rPr>
              <a:t>JESUS EXPRESSES CONFIDENCE</a:t>
            </a:r>
          </a:p>
          <a:p>
            <a:pPr algn="ctr"/>
            <a:r>
              <a:rPr lang="en-US" sz="3200" dirty="0">
                <a:solidFill>
                  <a:schemeClr val="bg1"/>
                </a:solidFill>
                <a:latin typeface="Times New Roman" panose="02020603050405020304" pitchFamily="18" charset="0"/>
                <a:cs typeface="Times New Roman" panose="02020603050405020304" pitchFamily="18" charset="0"/>
              </a:rPr>
              <a:t>IN THE FUTURE</a:t>
            </a:r>
          </a:p>
          <a:p>
            <a:pPr algn="ctr"/>
            <a:r>
              <a:rPr lang="zh-CN" altLang="en-US" sz="6000" dirty="0">
                <a:solidFill>
                  <a:schemeClr val="bg1"/>
                </a:solidFill>
                <a:latin typeface="Times New Roman" panose="02020603050405020304" pitchFamily="18" charset="0"/>
                <a:cs typeface="Times New Roman" panose="02020603050405020304" pitchFamily="18" charset="0"/>
              </a:rPr>
              <a:t>耶稣对未来满怀信心</a:t>
            </a:r>
            <a:endParaRPr lang="en-US" sz="6000" dirty="0">
              <a:solidFill>
                <a:schemeClr val="bg1"/>
              </a:solidFill>
              <a:latin typeface="Times New Roman" panose="02020603050405020304" pitchFamily="18" charset="0"/>
              <a:cs typeface="Times New Roman" panose="02020603050405020304" pitchFamily="18" charset="0"/>
            </a:endParaRPr>
          </a:p>
          <a:p>
            <a:pPr algn="ctr"/>
            <a:endParaRPr lang="en-US" sz="1600" dirty="0">
              <a:solidFill>
                <a:schemeClr val="bg1"/>
              </a:solidFill>
              <a:latin typeface="Times New Roman" panose="02020603050405020304" pitchFamily="18" charset="0"/>
              <a:cs typeface="Times New Roman" panose="02020603050405020304" pitchFamily="18" charset="0"/>
            </a:endParaRPr>
          </a:p>
          <a:p>
            <a:pPr algn="ctr"/>
            <a:r>
              <a:rPr lang="en-US" sz="4400" dirty="0">
                <a:solidFill>
                  <a:schemeClr val="accent4">
                    <a:lumMod val="40000"/>
                    <a:lumOff val="60000"/>
                  </a:schemeClr>
                </a:solidFill>
                <a:latin typeface="Times New Roman" panose="02020603050405020304" pitchFamily="18" charset="0"/>
                <a:cs typeface="Times New Roman" panose="02020603050405020304" pitchFamily="18" charset="0"/>
              </a:rPr>
              <a:t>Psalm 16:5-6</a:t>
            </a:r>
          </a:p>
          <a:p>
            <a:pPr algn="ctr"/>
            <a:r>
              <a:rPr lang="zh-CN" altLang="en-US" sz="4400" dirty="0">
                <a:solidFill>
                  <a:schemeClr val="accent4">
                    <a:lumMod val="40000"/>
                    <a:lumOff val="60000"/>
                  </a:schemeClr>
                </a:solidFill>
                <a:latin typeface="Times New Roman" panose="02020603050405020304" pitchFamily="18" charset="0"/>
                <a:cs typeface="Times New Roman" panose="02020603050405020304" pitchFamily="18" charset="0"/>
              </a:rPr>
              <a:t>诗</a:t>
            </a:r>
            <a:r>
              <a:rPr lang="en-US" altLang="zh-CN" sz="4400" dirty="0">
                <a:solidFill>
                  <a:schemeClr val="accent4">
                    <a:lumMod val="40000"/>
                    <a:lumOff val="60000"/>
                  </a:schemeClr>
                </a:solidFill>
                <a:latin typeface="Times New Roman" panose="02020603050405020304" pitchFamily="18" charset="0"/>
                <a:cs typeface="Times New Roman" panose="02020603050405020304" pitchFamily="18" charset="0"/>
              </a:rPr>
              <a:t>16</a:t>
            </a:r>
            <a:r>
              <a:rPr lang="zh-CN" altLang="en-US" sz="4400" dirty="0">
                <a:solidFill>
                  <a:schemeClr val="accent4">
                    <a:lumMod val="40000"/>
                    <a:lumOff val="60000"/>
                  </a:schemeClr>
                </a:solidFill>
                <a:latin typeface="Times New Roman" panose="02020603050405020304" pitchFamily="18" charset="0"/>
                <a:cs typeface="Times New Roman" panose="02020603050405020304" pitchFamily="18" charset="0"/>
              </a:rPr>
              <a:t>：</a:t>
            </a:r>
            <a:r>
              <a:rPr lang="en-US" altLang="zh-CN" sz="4400" dirty="0">
                <a:solidFill>
                  <a:schemeClr val="accent4">
                    <a:lumMod val="40000"/>
                    <a:lumOff val="60000"/>
                  </a:schemeClr>
                </a:solidFill>
                <a:latin typeface="Times New Roman" panose="02020603050405020304" pitchFamily="18" charset="0"/>
                <a:cs typeface="Times New Roman" panose="02020603050405020304" pitchFamily="18" charset="0"/>
              </a:rPr>
              <a:t>5-6</a:t>
            </a:r>
            <a:endParaRPr lang="en-US" sz="32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1784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83753" y="452818"/>
            <a:ext cx="4816947" cy="1077218"/>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PSALM 16:5</a:t>
            </a:r>
          </a:p>
          <a:p>
            <a:r>
              <a:rPr lang="zh-CN" altLang="en-US" sz="4000" b="1" dirty="0">
                <a:latin typeface="Times New Roman" panose="02020603050405020304" pitchFamily="18" charset="0"/>
                <a:ea typeface="Times New Roman" panose="02020603050405020304" pitchFamily="18" charset="0"/>
              </a:rPr>
              <a:t>诗</a:t>
            </a:r>
            <a:r>
              <a:rPr lang="en-US" altLang="zh-CN" sz="4000" b="1" dirty="0">
                <a:latin typeface="Times New Roman" panose="02020603050405020304" pitchFamily="18" charset="0"/>
                <a:ea typeface="Times New Roman" panose="02020603050405020304" pitchFamily="18" charset="0"/>
              </a:rPr>
              <a:t>16:5</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783753" y="1906513"/>
            <a:ext cx="9906669" cy="1877437"/>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5 </a:t>
            </a:r>
            <a:r>
              <a:rPr lang="en-US" sz="2000" dirty="0">
                <a:latin typeface="Times New Roman" panose="02020603050405020304" pitchFamily="18" charset="0"/>
                <a:cs typeface="Times New Roman" panose="02020603050405020304" pitchFamily="18" charset="0"/>
              </a:rPr>
              <a:t>Lord, you have assigned me my portion and my cup; you have made my lot secure.</a:t>
            </a:r>
          </a:p>
          <a:p>
            <a:r>
              <a:rPr lang="zh-CN" altLang="en-US" sz="4800" dirty="0"/>
              <a:t>耶和华是我的产业，是我杯中的分。我所得的你为我持守。</a:t>
            </a:r>
            <a:endParaRPr lang="en-US" sz="4800" dirty="0"/>
          </a:p>
        </p:txBody>
      </p:sp>
    </p:spTree>
    <p:extLst>
      <p:ext uri="{BB962C8B-B14F-4D97-AF65-F5344CB8AC3E}">
        <p14:creationId xmlns:p14="http://schemas.microsoft.com/office/powerpoint/2010/main" val="2121238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783753" y="1637835"/>
            <a:ext cx="9906669" cy="1631216"/>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5 </a:t>
            </a:r>
            <a:r>
              <a:rPr lang="en-US" sz="2000" dirty="0">
                <a:latin typeface="Times New Roman" panose="02020603050405020304" pitchFamily="18" charset="0"/>
                <a:cs typeface="Times New Roman" panose="02020603050405020304" pitchFamily="18" charset="0"/>
              </a:rPr>
              <a:t>Lord, </a:t>
            </a:r>
            <a:r>
              <a:rPr lang="en-US" sz="2000" dirty="0">
                <a:highlight>
                  <a:srgbClr val="FFFF00"/>
                </a:highlight>
                <a:latin typeface="Times New Roman" panose="02020603050405020304" pitchFamily="18" charset="0"/>
                <a:cs typeface="Times New Roman" panose="02020603050405020304" pitchFamily="18" charset="0"/>
              </a:rPr>
              <a:t>you have assigned me </a:t>
            </a:r>
            <a:r>
              <a:rPr lang="en-US" sz="2000" dirty="0">
                <a:latin typeface="Times New Roman" panose="02020603050405020304" pitchFamily="18" charset="0"/>
                <a:cs typeface="Times New Roman" panose="02020603050405020304" pitchFamily="18" charset="0"/>
              </a:rPr>
              <a:t>my portion and </a:t>
            </a:r>
            <a:r>
              <a:rPr lang="en-US" sz="2000" dirty="0">
                <a:highlight>
                  <a:srgbClr val="FFFF00"/>
                </a:highlight>
                <a:latin typeface="Times New Roman" panose="02020603050405020304" pitchFamily="18" charset="0"/>
                <a:cs typeface="Times New Roman" panose="02020603050405020304" pitchFamily="18" charset="0"/>
              </a:rPr>
              <a:t>my cup</a:t>
            </a:r>
            <a:r>
              <a:rPr lang="en-US" sz="2000" dirty="0">
                <a:latin typeface="Times New Roman" panose="02020603050405020304" pitchFamily="18" charset="0"/>
                <a:cs typeface="Times New Roman" panose="02020603050405020304" pitchFamily="18" charset="0"/>
              </a:rPr>
              <a:t>; you have made my lot secure.</a:t>
            </a:r>
          </a:p>
          <a:p>
            <a:r>
              <a:rPr lang="zh-CN" altLang="en-US" sz="4000" dirty="0"/>
              <a:t>耶和华</a:t>
            </a:r>
            <a:r>
              <a:rPr lang="zh-CN" altLang="en-US" sz="4000" dirty="0">
                <a:highlight>
                  <a:srgbClr val="FFFF00"/>
                </a:highlight>
              </a:rPr>
              <a:t>是我的</a:t>
            </a:r>
            <a:r>
              <a:rPr lang="zh-CN" altLang="en-US" sz="4000" dirty="0"/>
              <a:t>产业，是</a:t>
            </a:r>
            <a:r>
              <a:rPr lang="zh-CN" altLang="en-US" sz="4000" dirty="0">
                <a:highlight>
                  <a:srgbClr val="FFFF00"/>
                </a:highlight>
              </a:rPr>
              <a:t>我杯</a:t>
            </a:r>
            <a:r>
              <a:rPr lang="zh-CN" altLang="en-US" sz="4000" dirty="0"/>
              <a:t>中的分。我所得的你为我持守。</a:t>
            </a:r>
          </a:p>
        </p:txBody>
      </p:sp>
      <p:sp>
        <p:nvSpPr>
          <p:cNvPr id="5" name="Rectangle 4">
            <a:extLst>
              <a:ext uri="{FF2B5EF4-FFF2-40B4-BE49-F238E27FC236}">
                <a16:creationId xmlns:a16="http://schemas.microsoft.com/office/drawing/2014/main" id="{B05B3D38-CDD3-0F45-83EF-BC18E7B1EA5D}"/>
              </a:ext>
            </a:extLst>
          </p:cNvPr>
          <p:cNvSpPr/>
          <p:nvPr/>
        </p:nvSpPr>
        <p:spPr>
          <a:xfrm>
            <a:off x="592511" y="3399895"/>
            <a:ext cx="11029556" cy="3170099"/>
          </a:xfrm>
          <a:prstGeom prst="rect">
            <a:avLst/>
          </a:prstGeom>
          <a:solidFill>
            <a:schemeClr val="tx1"/>
          </a:solidFill>
        </p:spPr>
        <p:txBody>
          <a:bodyPr wrap="square">
            <a:spAutoFit/>
          </a:bodyPr>
          <a:lstStyle/>
          <a:p>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“Put your sword away! Shall I not drink the cup the Father has given me?” (John 18:11)</a:t>
            </a:r>
          </a:p>
          <a:p>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“收刀入鞘吧。我父所给我的那杯，我岂可不喝呢？”</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（约</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18:11</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“He went away a second time and prayed, “My Father, if it is not possible for this cup to be taken away unless I drink it, may your will be done.” (Matthew 26:42)</a:t>
            </a:r>
          </a:p>
          <a:p>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“第二次又去祷告说，我父阿，这杯若不能离开我，必要我喝，就愿你的意旨成全。”（太</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26:42</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E5B7C2ED-EABB-4A7C-ABF8-6F701BC508A1}"/>
              </a:ext>
            </a:extLst>
          </p:cNvPr>
          <p:cNvSpPr/>
          <p:nvPr/>
        </p:nvSpPr>
        <p:spPr>
          <a:xfrm>
            <a:off x="783753" y="452818"/>
            <a:ext cx="4816947" cy="1015663"/>
          </a:xfrm>
          <a:prstGeom prst="rect">
            <a:avLst/>
          </a:prstGeom>
        </p:spPr>
        <p:txBody>
          <a:bodyPr wrap="square">
            <a:spAutoFit/>
          </a:bodyPr>
          <a:lstStyle/>
          <a:p>
            <a:r>
              <a:rPr lang="en-US" sz="2000" b="1" dirty="0">
                <a:latin typeface="Times New Roman" panose="02020603050405020304" pitchFamily="18" charset="0"/>
                <a:ea typeface="Times New Roman" panose="02020603050405020304" pitchFamily="18" charset="0"/>
              </a:rPr>
              <a:t>PSALM 16:5</a:t>
            </a:r>
          </a:p>
          <a:p>
            <a:r>
              <a:rPr lang="zh-CN" altLang="en-US" sz="4000" b="1" dirty="0">
                <a:latin typeface="Times New Roman" panose="02020603050405020304" pitchFamily="18" charset="0"/>
                <a:ea typeface="Times New Roman" panose="02020603050405020304" pitchFamily="18" charset="0"/>
              </a:rPr>
              <a:t>诗</a:t>
            </a:r>
            <a:r>
              <a:rPr lang="en-US" altLang="zh-CN" sz="4000" b="1" dirty="0">
                <a:latin typeface="Times New Roman" panose="02020603050405020304" pitchFamily="18" charset="0"/>
                <a:ea typeface="Times New Roman" panose="02020603050405020304" pitchFamily="18" charset="0"/>
              </a:rPr>
              <a:t>16:5</a:t>
            </a:r>
          </a:p>
        </p:txBody>
      </p:sp>
    </p:spTree>
    <p:extLst>
      <p:ext uri="{BB962C8B-B14F-4D97-AF65-F5344CB8AC3E}">
        <p14:creationId xmlns:p14="http://schemas.microsoft.com/office/powerpoint/2010/main" val="3267502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783753" y="1242766"/>
            <a:ext cx="10815736" cy="1631216"/>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5 </a:t>
            </a:r>
            <a:r>
              <a:rPr lang="en-US" sz="2000" dirty="0">
                <a:latin typeface="Times New Roman" panose="02020603050405020304" pitchFamily="18" charset="0"/>
                <a:cs typeface="Times New Roman" panose="02020603050405020304" pitchFamily="18" charset="0"/>
              </a:rPr>
              <a:t>Lord, you have </a:t>
            </a:r>
            <a:r>
              <a:rPr lang="en-US" sz="2000" dirty="0">
                <a:highlight>
                  <a:srgbClr val="FFFF00"/>
                </a:highlight>
                <a:latin typeface="Times New Roman" panose="02020603050405020304" pitchFamily="18" charset="0"/>
                <a:cs typeface="Times New Roman" panose="02020603050405020304" pitchFamily="18" charset="0"/>
              </a:rPr>
              <a:t>assigned me my portion </a:t>
            </a:r>
            <a:r>
              <a:rPr lang="en-US" sz="2000" dirty="0">
                <a:latin typeface="Times New Roman" panose="02020603050405020304" pitchFamily="18" charset="0"/>
                <a:cs typeface="Times New Roman" panose="02020603050405020304" pitchFamily="18" charset="0"/>
              </a:rPr>
              <a:t>and my cup; you have made my lot secure.</a:t>
            </a:r>
          </a:p>
          <a:p>
            <a:r>
              <a:rPr lang="zh-CN" altLang="en-US" sz="4000" dirty="0">
                <a:latin typeface="Times New Roman" panose="02020603050405020304" pitchFamily="18" charset="0"/>
                <a:cs typeface="Times New Roman" panose="02020603050405020304" pitchFamily="18" charset="0"/>
              </a:rPr>
              <a:t>耶和华</a:t>
            </a:r>
            <a:r>
              <a:rPr lang="zh-CN" altLang="en-US" sz="4000" dirty="0">
                <a:highlight>
                  <a:srgbClr val="FFFF00"/>
                </a:highlight>
                <a:latin typeface="Times New Roman" panose="02020603050405020304" pitchFamily="18" charset="0"/>
                <a:cs typeface="Times New Roman" panose="02020603050405020304" pitchFamily="18" charset="0"/>
              </a:rPr>
              <a:t>是我的产业</a:t>
            </a:r>
            <a:r>
              <a:rPr lang="zh-CN" altLang="en-US" sz="4000" dirty="0">
                <a:latin typeface="Times New Roman" panose="02020603050405020304" pitchFamily="18" charset="0"/>
                <a:cs typeface="Times New Roman" panose="02020603050405020304" pitchFamily="18" charset="0"/>
              </a:rPr>
              <a:t>，是我杯中的分。我所得的你为我持守。</a:t>
            </a:r>
            <a:endParaRPr lang="en-US" sz="4000" dirty="0"/>
          </a:p>
        </p:txBody>
      </p:sp>
      <p:sp>
        <p:nvSpPr>
          <p:cNvPr id="6" name="Rectangle 5">
            <a:extLst>
              <a:ext uri="{FF2B5EF4-FFF2-40B4-BE49-F238E27FC236}">
                <a16:creationId xmlns:a16="http://schemas.microsoft.com/office/drawing/2014/main" id="{63B447C5-C07F-1B4D-B995-10E71BDA72D7}"/>
              </a:ext>
            </a:extLst>
          </p:cNvPr>
          <p:cNvSpPr/>
          <p:nvPr/>
        </p:nvSpPr>
        <p:spPr>
          <a:xfrm>
            <a:off x="581222" y="3261353"/>
            <a:ext cx="11029556" cy="2677656"/>
          </a:xfrm>
          <a:prstGeom prst="rect">
            <a:avLst/>
          </a:prstGeom>
          <a:solidFill>
            <a:schemeClr val="tx1"/>
          </a:solidFill>
        </p:spPr>
        <p:txBody>
          <a:bodyPr wrap="square">
            <a:spAutoFit/>
          </a:bodyPr>
          <a:lstStyle/>
          <a:p>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“Therefore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I will give him a portion among the great</a:t>
            </a: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and he will divide the spoils with the strong, because he poured out his life unto death, and was numbered with the transgressors. For he bore the sin of many, and made intercession for the transgressors.” (Isaiah 53:12)</a:t>
            </a:r>
          </a:p>
          <a:p>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“所以我要使他与位大的同分，与强盛的均分掳物。因为他将命倾倒，以致于死。他也被列在罪犯之中。他却担当多人的罪，又为罪犯代求。”（赛</a:t>
            </a:r>
            <a:r>
              <a:rPr lang="en-US" altLang="zh-C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53</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12</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A496DD99-D57D-4C5A-A24A-9A91A1BD9983}"/>
              </a:ext>
            </a:extLst>
          </p:cNvPr>
          <p:cNvSpPr/>
          <p:nvPr/>
        </p:nvSpPr>
        <p:spPr>
          <a:xfrm>
            <a:off x="783753" y="452818"/>
            <a:ext cx="4816947" cy="707886"/>
          </a:xfrm>
          <a:prstGeom prst="rect">
            <a:avLst/>
          </a:prstGeom>
        </p:spPr>
        <p:txBody>
          <a:bodyPr wrap="square">
            <a:spAutoFit/>
          </a:bodyPr>
          <a:lstStyle/>
          <a:p>
            <a:r>
              <a:rPr lang="zh-CN" altLang="en-US" sz="4000" b="1" dirty="0">
                <a:latin typeface="Times New Roman" panose="02020603050405020304" pitchFamily="18" charset="0"/>
                <a:ea typeface="Times New Roman" panose="02020603050405020304" pitchFamily="18" charset="0"/>
              </a:rPr>
              <a:t>诗</a:t>
            </a:r>
            <a:r>
              <a:rPr lang="en-US" altLang="zh-CN" sz="4000" b="1" dirty="0">
                <a:latin typeface="Times New Roman" panose="02020603050405020304" pitchFamily="18" charset="0"/>
                <a:ea typeface="Times New Roman" panose="02020603050405020304" pitchFamily="18" charset="0"/>
              </a:rPr>
              <a:t>16:5</a:t>
            </a:r>
          </a:p>
        </p:txBody>
      </p:sp>
    </p:spTree>
    <p:extLst>
      <p:ext uri="{BB962C8B-B14F-4D97-AF65-F5344CB8AC3E}">
        <p14:creationId xmlns:p14="http://schemas.microsoft.com/office/powerpoint/2010/main" val="3647532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783753" y="1073404"/>
            <a:ext cx="10815736" cy="1631216"/>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5 </a:t>
            </a:r>
            <a:r>
              <a:rPr lang="en-US" sz="2000" dirty="0">
                <a:latin typeface="Times New Roman" panose="02020603050405020304" pitchFamily="18" charset="0"/>
                <a:cs typeface="Times New Roman" panose="02020603050405020304" pitchFamily="18" charset="0"/>
              </a:rPr>
              <a:t>Lord, you have assigned me my portion and my cup; </a:t>
            </a:r>
            <a:r>
              <a:rPr lang="en-US" sz="2000" dirty="0">
                <a:highlight>
                  <a:srgbClr val="FFFF00"/>
                </a:highlight>
                <a:latin typeface="Times New Roman" panose="02020603050405020304" pitchFamily="18" charset="0"/>
                <a:cs typeface="Times New Roman" panose="02020603050405020304" pitchFamily="18" charset="0"/>
              </a:rPr>
              <a:t>you have made my lot secure</a:t>
            </a:r>
            <a:r>
              <a:rPr lang="en-US" sz="2000" dirty="0">
                <a:latin typeface="Times New Roman" panose="02020603050405020304" pitchFamily="18" charset="0"/>
                <a:cs typeface="Times New Roman" panose="02020603050405020304" pitchFamily="18" charset="0"/>
              </a:rPr>
              <a:t>.</a:t>
            </a:r>
          </a:p>
          <a:p>
            <a:r>
              <a:rPr lang="zh-CN" altLang="en-US" sz="4000" dirty="0"/>
              <a:t>耶和华是我的产业，是我杯中的分。</a:t>
            </a:r>
            <a:r>
              <a:rPr lang="zh-CN" altLang="en-US" sz="4000" dirty="0">
                <a:highlight>
                  <a:srgbClr val="FFFF00"/>
                </a:highlight>
              </a:rPr>
              <a:t>我所得的你为我持守</a:t>
            </a:r>
            <a:r>
              <a:rPr lang="zh-CN" altLang="en-US" sz="3200" dirty="0"/>
              <a:t>。</a:t>
            </a:r>
          </a:p>
        </p:txBody>
      </p:sp>
      <p:sp>
        <p:nvSpPr>
          <p:cNvPr id="6" name="Rectangle 5">
            <a:extLst>
              <a:ext uri="{FF2B5EF4-FFF2-40B4-BE49-F238E27FC236}">
                <a16:creationId xmlns:a16="http://schemas.microsoft.com/office/drawing/2014/main" id="{63B447C5-C07F-1B4D-B995-10E71BDA72D7}"/>
              </a:ext>
            </a:extLst>
          </p:cNvPr>
          <p:cNvSpPr/>
          <p:nvPr/>
        </p:nvSpPr>
        <p:spPr>
          <a:xfrm>
            <a:off x="569933" y="3106940"/>
            <a:ext cx="11029556" cy="2677656"/>
          </a:xfrm>
          <a:prstGeom prst="rect">
            <a:avLst/>
          </a:prstGeom>
          <a:solidFill>
            <a:schemeClr val="tx1"/>
          </a:solidFill>
        </p:spPr>
        <p:txBody>
          <a:bodyPr wrap="square">
            <a:spAutoFit/>
          </a:bodyPr>
          <a:lstStyle/>
          <a:p>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4) Lot = an allotted share or portion: </a:t>
            </a:r>
            <a:r>
              <a:rPr lang="en-US" sz="2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(“to receive one's lot of an inheritance</a:t>
            </a: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所得的</a:t>
            </a:r>
            <a:r>
              <a:rPr lang="en-US" altLang="zh-C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分配的份额或部分（得到某人的遗产份额）</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5) Lot = the portion in life assigned by fate or Providence; one's fate, fortune, or destiny: (“</a:t>
            </a:r>
            <a:r>
              <a:rPr lang="en-US" sz="2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Her lot had not been a happy one.</a:t>
            </a: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所得的</a:t>
            </a:r>
            <a:r>
              <a:rPr lang="en-US" altLang="zh-C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命运或神所赋予人生的部分；一个人的命运、运势或命定（她的命运并不幸福）</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145BEEE-D6EE-4443-8620-127A8DDE9F9C}"/>
              </a:ext>
            </a:extLst>
          </p:cNvPr>
          <p:cNvSpPr/>
          <p:nvPr/>
        </p:nvSpPr>
        <p:spPr>
          <a:xfrm>
            <a:off x="783753" y="268484"/>
            <a:ext cx="4816947" cy="707886"/>
          </a:xfrm>
          <a:prstGeom prst="rect">
            <a:avLst/>
          </a:prstGeom>
        </p:spPr>
        <p:txBody>
          <a:bodyPr wrap="square">
            <a:spAutoFit/>
          </a:bodyPr>
          <a:lstStyle/>
          <a:p>
            <a:r>
              <a:rPr lang="zh-CN" altLang="en-US" sz="4000" b="1" dirty="0">
                <a:latin typeface="Times New Roman" panose="02020603050405020304" pitchFamily="18" charset="0"/>
                <a:ea typeface="Times New Roman" panose="02020603050405020304" pitchFamily="18" charset="0"/>
              </a:rPr>
              <a:t>诗</a:t>
            </a:r>
            <a:r>
              <a:rPr lang="en-US" altLang="zh-CN" sz="4000" b="1" dirty="0">
                <a:latin typeface="Times New Roman" panose="02020603050405020304" pitchFamily="18" charset="0"/>
                <a:ea typeface="Times New Roman" panose="02020603050405020304" pitchFamily="18" charset="0"/>
              </a:rPr>
              <a:t>16:5</a:t>
            </a:r>
          </a:p>
        </p:txBody>
      </p:sp>
    </p:spTree>
    <p:extLst>
      <p:ext uri="{BB962C8B-B14F-4D97-AF65-F5344CB8AC3E}">
        <p14:creationId xmlns:p14="http://schemas.microsoft.com/office/powerpoint/2010/main" val="2565859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92511" y="398694"/>
            <a:ext cx="4816947" cy="1077218"/>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PSALM 16:6</a:t>
            </a:r>
          </a:p>
          <a:p>
            <a:r>
              <a:rPr lang="zh-CN" altLang="en-US" sz="4000" b="1" dirty="0">
                <a:latin typeface="Times New Roman" panose="02020603050405020304" pitchFamily="18" charset="0"/>
                <a:ea typeface="Times New Roman" panose="02020603050405020304" pitchFamily="18" charset="0"/>
              </a:rPr>
              <a:t>诗</a:t>
            </a:r>
            <a:r>
              <a:rPr lang="en-US" altLang="zh-CN" sz="4000" b="1" dirty="0">
                <a:latin typeface="Times New Roman" panose="02020603050405020304" pitchFamily="18" charset="0"/>
                <a:ea typeface="Times New Roman" panose="02020603050405020304" pitchFamily="18" charset="0"/>
              </a:rPr>
              <a:t>16:6</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1703156"/>
            <a:ext cx="11029556" cy="2185214"/>
          </a:xfrm>
          <a:prstGeom prst="rect">
            <a:avLst/>
          </a:prstGeom>
        </p:spPr>
        <p:txBody>
          <a:bodyPr wrap="square">
            <a:spAutoFit/>
          </a:bodyPr>
          <a:lstStyle/>
          <a:p>
            <a:r>
              <a:rPr lang="en-US" sz="2400" baseline="30000"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The boundary lines have fallen for me in pleasant places; surely I have a delightful inheritance.</a:t>
            </a:r>
          </a:p>
          <a:p>
            <a:r>
              <a:rPr lang="zh-CN" altLang="en-US" sz="4400" dirty="0"/>
              <a:t>用绳量给我的地界，坐落在佳美之处。我的产业实在美好。</a:t>
            </a:r>
            <a:endParaRPr lang="en-US" sz="4400" dirty="0"/>
          </a:p>
        </p:txBody>
      </p:sp>
    </p:spTree>
    <p:extLst>
      <p:ext uri="{BB962C8B-B14F-4D97-AF65-F5344CB8AC3E}">
        <p14:creationId xmlns:p14="http://schemas.microsoft.com/office/powerpoint/2010/main" val="2664326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92511" y="1520646"/>
            <a:ext cx="11029556" cy="1754326"/>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The </a:t>
            </a:r>
            <a:r>
              <a:rPr lang="en-US" sz="2000" dirty="0">
                <a:highlight>
                  <a:srgbClr val="FFFF00"/>
                </a:highlight>
                <a:latin typeface="Times New Roman" panose="02020603050405020304" pitchFamily="18" charset="0"/>
                <a:cs typeface="Times New Roman" panose="02020603050405020304" pitchFamily="18" charset="0"/>
              </a:rPr>
              <a:t>boundary lines </a:t>
            </a:r>
            <a:r>
              <a:rPr lang="en-US" sz="2000" dirty="0">
                <a:latin typeface="Times New Roman" panose="02020603050405020304" pitchFamily="18" charset="0"/>
                <a:cs typeface="Times New Roman" panose="02020603050405020304" pitchFamily="18" charset="0"/>
              </a:rPr>
              <a:t>have fallen for me in pleasant places; surely I have </a:t>
            </a:r>
            <a:r>
              <a:rPr lang="en-US" sz="2000" dirty="0">
                <a:highlight>
                  <a:srgbClr val="FFFF00"/>
                </a:highlight>
                <a:latin typeface="Times New Roman" panose="02020603050405020304" pitchFamily="18" charset="0"/>
                <a:cs typeface="Times New Roman" panose="02020603050405020304" pitchFamily="18" charset="0"/>
              </a:rPr>
              <a:t>a delightful inheritance</a:t>
            </a:r>
            <a:r>
              <a:rPr lang="en-US" sz="2000" dirty="0">
                <a:latin typeface="Times New Roman" panose="02020603050405020304" pitchFamily="18" charset="0"/>
                <a:cs typeface="Times New Roman" panose="02020603050405020304" pitchFamily="18" charset="0"/>
              </a:rPr>
              <a:t>.</a:t>
            </a:r>
          </a:p>
          <a:p>
            <a:r>
              <a:rPr lang="zh-CN" altLang="en-US" sz="4400" dirty="0"/>
              <a:t>用绳量给我的</a:t>
            </a:r>
            <a:r>
              <a:rPr lang="zh-CN" altLang="en-US" sz="4400" dirty="0">
                <a:highlight>
                  <a:srgbClr val="FFFF00"/>
                </a:highlight>
              </a:rPr>
              <a:t>地界</a:t>
            </a:r>
            <a:r>
              <a:rPr lang="zh-CN" altLang="en-US" sz="4400" dirty="0"/>
              <a:t>，坐落在佳美之处。我的</a:t>
            </a:r>
            <a:r>
              <a:rPr lang="zh-CN" altLang="en-US" sz="4400" dirty="0">
                <a:highlight>
                  <a:srgbClr val="FFFF00"/>
                </a:highlight>
              </a:rPr>
              <a:t>产业实在美好</a:t>
            </a:r>
            <a:r>
              <a:rPr lang="zh-CN" altLang="en-US" sz="4400" dirty="0"/>
              <a:t>。</a:t>
            </a:r>
            <a:endParaRPr lang="en-US" sz="4400" dirty="0"/>
          </a:p>
        </p:txBody>
      </p:sp>
      <p:sp>
        <p:nvSpPr>
          <p:cNvPr id="5" name="Rectangle 4">
            <a:extLst>
              <a:ext uri="{FF2B5EF4-FFF2-40B4-BE49-F238E27FC236}">
                <a16:creationId xmlns:a16="http://schemas.microsoft.com/office/drawing/2014/main" id="{0EE885C3-DCB0-0B43-BA37-BCCB970F9D4C}"/>
              </a:ext>
            </a:extLst>
          </p:cNvPr>
          <p:cNvSpPr/>
          <p:nvPr/>
        </p:nvSpPr>
        <p:spPr>
          <a:xfrm>
            <a:off x="581222" y="3716227"/>
            <a:ext cx="11029556" cy="1815882"/>
          </a:xfrm>
          <a:prstGeom prst="rect">
            <a:avLst/>
          </a:prstGeom>
          <a:solidFill>
            <a:schemeClr val="tx1"/>
          </a:solidFill>
        </p:spPr>
        <p:txBody>
          <a:bodyPr wrap="square">
            <a:spAutoFit/>
          </a:bodyPr>
          <a:lstStyle/>
          <a:p>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“But when the tenants saw the son, they said to each other, ‘This is the heir. Come,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let’s kill him and take his inheritance.’</a:t>
            </a: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(Matthew 21:38) </a:t>
            </a:r>
          </a:p>
          <a:p>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“不料，园户看见他儿子，就彼此说，这是承受产业的。来吧，</a:t>
            </a:r>
            <a:r>
              <a:rPr lang="zh-CN" altLang="en-US" sz="3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我们杀他，占他的产业</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。”（太</a:t>
            </a:r>
            <a:r>
              <a:rPr lang="en-US" altLang="zh-C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21:38</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CD60C19-10C2-420B-B5CD-E3D4940DD263}"/>
              </a:ext>
            </a:extLst>
          </p:cNvPr>
          <p:cNvSpPr/>
          <p:nvPr/>
        </p:nvSpPr>
        <p:spPr>
          <a:xfrm>
            <a:off x="756634" y="431739"/>
            <a:ext cx="4816947" cy="1015663"/>
          </a:xfrm>
          <a:prstGeom prst="rect">
            <a:avLst/>
          </a:prstGeom>
        </p:spPr>
        <p:txBody>
          <a:bodyPr wrap="square">
            <a:spAutoFit/>
          </a:bodyPr>
          <a:lstStyle/>
          <a:p>
            <a:r>
              <a:rPr lang="en-US" sz="2000" b="1" dirty="0">
                <a:latin typeface="Times New Roman" panose="02020603050405020304" pitchFamily="18" charset="0"/>
                <a:ea typeface="Times New Roman" panose="02020603050405020304" pitchFamily="18" charset="0"/>
              </a:rPr>
              <a:t>PSALM 16:6</a:t>
            </a:r>
          </a:p>
          <a:p>
            <a:r>
              <a:rPr lang="zh-CN" altLang="en-US" sz="4000" b="1" dirty="0">
                <a:latin typeface="Times New Roman" panose="02020603050405020304" pitchFamily="18" charset="0"/>
                <a:ea typeface="Times New Roman" panose="02020603050405020304" pitchFamily="18" charset="0"/>
              </a:rPr>
              <a:t>诗</a:t>
            </a:r>
            <a:r>
              <a:rPr lang="en-US" altLang="zh-CN" sz="4000" b="1" dirty="0">
                <a:latin typeface="Times New Roman" panose="02020603050405020304" pitchFamily="18" charset="0"/>
                <a:ea typeface="Times New Roman" panose="02020603050405020304" pitchFamily="18" charset="0"/>
              </a:rPr>
              <a:t>16:6</a:t>
            </a:r>
          </a:p>
        </p:txBody>
      </p:sp>
    </p:spTree>
    <p:extLst>
      <p:ext uri="{BB962C8B-B14F-4D97-AF65-F5344CB8AC3E}">
        <p14:creationId xmlns:p14="http://schemas.microsoft.com/office/powerpoint/2010/main" val="847637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92511" y="1447402"/>
            <a:ext cx="11029556" cy="1754326"/>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The </a:t>
            </a:r>
            <a:r>
              <a:rPr lang="en-US" sz="2000" dirty="0">
                <a:highlight>
                  <a:srgbClr val="FFFF00"/>
                </a:highlight>
                <a:latin typeface="Times New Roman" panose="02020603050405020304" pitchFamily="18" charset="0"/>
                <a:cs typeface="Times New Roman" panose="02020603050405020304" pitchFamily="18" charset="0"/>
              </a:rPr>
              <a:t>boundary lines </a:t>
            </a:r>
            <a:r>
              <a:rPr lang="en-US" sz="2000" dirty="0">
                <a:latin typeface="Times New Roman" panose="02020603050405020304" pitchFamily="18" charset="0"/>
                <a:cs typeface="Times New Roman" panose="02020603050405020304" pitchFamily="18" charset="0"/>
              </a:rPr>
              <a:t>have fallen for me in pleasant places; surely I have </a:t>
            </a:r>
            <a:r>
              <a:rPr lang="en-US" sz="2000" dirty="0">
                <a:highlight>
                  <a:srgbClr val="FFFF00"/>
                </a:highlight>
                <a:latin typeface="Times New Roman" panose="02020603050405020304" pitchFamily="18" charset="0"/>
                <a:cs typeface="Times New Roman" panose="02020603050405020304" pitchFamily="18" charset="0"/>
              </a:rPr>
              <a:t>a delightful inheritance</a:t>
            </a:r>
            <a:r>
              <a:rPr lang="en-US" sz="2000" dirty="0">
                <a:latin typeface="Times New Roman" panose="02020603050405020304" pitchFamily="18" charset="0"/>
                <a:cs typeface="Times New Roman" panose="02020603050405020304" pitchFamily="18" charset="0"/>
              </a:rPr>
              <a:t>.</a:t>
            </a:r>
          </a:p>
          <a:p>
            <a:r>
              <a:rPr lang="zh-CN" altLang="en-US" sz="4400" dirty="0"/>
              <a:t>用绳量给我的</a:t>
            </a:r>
            <a:r>
              <a:rPr lang="zh-CN" altLang="en-US" sz="4400" dirty="0">
                <a:highlight>
                  <a:srgbClr val="FFFF00"/>
                </a:highlight>
              </a:rPr>
              <a:t>地界</a:t>
            </a:r>
            <a:r>
              <a:rPr lang="zh-CN" altLang="en-US" sz="4400" dirty="0"/>
              <a:t>，坐落在佳美之处。我的</a:t>
            </a:r>
            <a:r>
              <a:rPr lang="zh-CN" altLang="en-US" sz="4400" dirty="0">
                <a:highlight>
                  <a:srgbClr val="FFFF00"/>
                </a:highlight>
              </a:rPr>
              <a:t>产业实在美好。</a:t>
            </a:r>
            <a:endParaRPr lang="en-US" sz="4400" dirty="0">
              <a:highlight>
                <a:srgbClr val="FFFF00"/>
              </a:highlight>
            </a:endParaRPr>
          </a:p>
        </p:txBody>
      </p:sp>
      <p:sp>
        <p:nvSpPr>
          <p:cNvPr id="5" name="Rectangle 4">
            <a:extLst>
              <a:ext uri="{FF2B5EF4-FFF2-40B4-BE49-F238E27FC236}">
                <a16:creationId xmlns:a16="http://schemas.microsoft.com/office/drawing/2014/main" id="{0EE885C3-DCB0-0B43-BA37-BCCB970F9D4C}"/>
              </a:ext>
            </a:extLst>
          </p:cNvPr>
          <p:cNvSpPr/>
          <p:nvPr/>
        </p:nvSpPr>
        <p:spPr>
          <a:xfrm>
            <a:off x="581222" y="3429000"/>
            <a:ext cx="11029556" cy="2985433"/>
          </a:xfrm>
          <a:prstGeom prst="rect">
            <a:avLst/>
          </a:prstGeom>
          <a:solidFill>
            <a:schemeClr val="tx1"/>
          </a:solidFill>
        </p:spPr>
        <p:txBody>
          <a:bodyPr wrap="square">
            <a:spAutoFit/>
          </a:bodyPr>
          <a:lstStyle/>
          <a:p>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“Praise be to the God and Father of our Lord Jesus Christ! In his great mercy he has given us new birth into a living hope through the resurrection of Jesus Christ from the dead, and into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an inheritance that can never perish, spoil or fade—kept in heaven for you</a:t>
            </a: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(1 Peter 1:3–4) </a:t>
            </a:r>
          </a:p>
          <a:p>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“愿颂赞归与我们主耶稣基督的父神，他曾照自己的大怜悯，借耶稣基督从死里复活重生了我们，叫我们有活泼的盼望，可以得着</a:t>
            </a:r>
            <a:r>
              <a:rPr lang="zh-CN" altLang="en-US" sz="3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不能朽坏，不能玷污，不能衰残，为你们存留在天上的基业</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。”（彼前</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1:3-4</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E6DC4A0-E860-4BA2-831B-72D041901093}"/>
              </a:ext>
            </a:extLst>
          </p:cNvPr>
          <p:cNvSpPr/>
          <p:nvPr/>
        </p:nvSpPr>
        <p:spPr>
          <a:xfrm>
            <a:off x="756634" y="431739"/>
            <a:ext cx="4816947" cy="1015663"/>
          </a:xfrm>
          <a:prstGeom prst="rect">
            <a:avLst/>
          </a:prstGeom>
        </p:spPr>
        <p:txBody>
          <a:bodyPr wrap="square">
            <a:spAutoFit/>
          </a:bodyPr>
          <a:lstStyle/>
          <a:p>
            <a:r>
              <a:rPr lang="en-US" sz="2000" b="1" dirty="0">
                <a:latin typeface="Times New Roman" panose="02020603050405020304" pitchFamily="18" charset="0"/>
                <a:ea typeface="Times New Roman" panose="02020603050405020304" pitchFamily="18" charset="0"/>
              </a:rPr>
              <a:t>PSALM 16:6</a:t>
            </a:r>
          </a:p>
          <a:p>
            <a:r>
              <a:rPr lang="zh-CN" altLang="en-US" sz="4000" b="1" dirty="0">
                <a:latin typeface="Times New Roman" panose="02020603050405020304" pitchFamily="18" charset="0"/>
                <a:ea typeface="Times New Roman" panose="02020603050405020304" pitchFamily="18" charset="0"/>
              </a:rPr>
              <a:t>诗</a:t>
            </a:r>
            <a:r>
              <a:rPr lang="en-US" altLang="zh-CN" sz="4000" b="1" dirty="0">
                <a:latin typeface="Times New Roman" panose="02020603050405020304" pitchFamily="18" charset="0"/>
                <a:ea typeface="Times New Roman" panose="02020603050405020304" pitchFamily="18" charset="0"/>
              </a:rPr>
              <a:t>16:6</a:t>
            </a:r>
          </a:p>
        </p:txBody>
      </p:sp>
    </p:spTree>
    <p:extLst>
      <p:ext uri="{BB962C8B-B14F-4D97-AF65-F5344CB8AC3E}">
        <p14:creationId xmlns:p14="http://schemas.microsoft.com/office/powerpoint/2010/main" val="3354661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775D7-0477-4E4F-B17B-60F526F3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3E21D6B-9790-8B4E-8407-7C7323F622D8}"/>
              </a:ext>
            </a:extLst>
          </p:cNvPr>
          <p:cNvSpPr txBox="1"/>
          <p:nvPr/>
        </p:nvSpPr>
        <p:spPr>
          <a:xfrm>
            <a:off x="263007" y="997565"/>
            <a:ext cx="11416603" cy="4678204"/>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4400" dirty="0">
                <a:solidFill>
                  <a:schemeClr val="bg1"/>
                </a:solidFill>
                <a:latin typeface="Times New Roman" panose="02020603050405020304" pitchFamily="18" charset="0"/>
                <a:cs typeface="Times New Roman" panose="02020603050405020304" pitchFamily="18" charset="0"/>
              </a:rPr>
              <a:t>PART 3</a:t>
            </a:r>
          </a:p>
          <a:p>
            <a:pPr algn="ctr"/>
            <a:r>
              <a:rPr lang="zh-CN" altLang="en-US" sz="4400" dirty="0">
                <a:solidFill>
                  <a:schemeClr val="bg1"/>
                </a:solidFill>
                <a:latin typeface="Times New Roman" panose="02020603050405020304" pitchFamily="18" charset="0"/>
                <a:cs typeface="Times New Roman" panose="02020603050405020304" pitchFamily="18" charset="0"/>
              </a:rPr>
              <a:t>第三部分</a:t>
            </a:r>
            <a:endParaRPr lang="en-US" sz="4400" dirty="0">
              <a:solidFill>
                <a:schemeClr val="bg1"/>
              </a:solidFill>
              <a:latin typeface="Times New Roman" panose="02020603050405020304" pitchFamily="18" charset="0"/>
              <a:cs typeface="Times New Roman" panose="02020603050405020304" pitchFamily="18" charset="0"/>
            </a:endParaRPr>
          </a:p>
          <a:p>
            <a:pPr algn="ctr"/>
            <a:r>
              <a:rPr lang="en-US" sz="2800" dirty="0">
                <a:solidFill>
                  <a:schemeClr val="bg1"/>
                </a:solidFill>
                <a:latin typeface="Times New Roman" panose="02020603050405020304" pitchFamily="18" charset="0"/>
                <a:cs typeface="Times New Roman" panose="02020603050405020304" pitchFamily="18" charset="0"/>
              </a:rPr>
              <a:t>JESUS’ CONFIDENCE THAT </a:t>
            </a:r>
          </a:p>
          <a:p>
            <a:pPr algn="ctr"/>
            <a:r>
              <a:rPr lang="en-US" sz="2800" dirty="0">
                <a:solidFill>
                  <a:schemeClr val="bg1"/>
                </a:solidFill>
                <a:latin typeface="Times New Roman" panose="02020603050405020304" pitchFamily="18" charset="0"/>
                <a:cs typeface="Times New Roman" panose="02020603050405020304" pitchFamily="18" charset="0"/>
              </a:rPr>
              <a:t>THE LORD IS WITH HIM </a:t>
            </a:r>
          </a:p>
          <a:p>
            <a:pPr algn="ctr"/>
            <a:r>
              <a:rPr lang="zh-CN" altLang="en-US" sz="6000" dirty="0">
                <a:solidFill>
                  <a:schemeClr val="bg1"/>
                </a:solidFill>
                <a:latin typeface="Times New Roman" panose="02020603050405020304" pitchFamily="18" charset="0"/>
                <a:cs typeface="Times New Roman" panose="02020603050405020304" pitchFamily="18" charset="0"/>
              </a:rPr>
              <a:t>耶稣相信耶和华与他同在</a:t>
            </a:r>
            <a:endParaRPr lang="en-US" sz="6000" dirty="0">
              <a:solidFill>
                <a:schemeClr val="bg1"/>
              </a:solidFill>
              <a:latin typeface="Times New Roman" panose="02020603050405020304" pitchFamily="18" charset="0"/>
              <a:cs typeface="Times New Roman" panose="02020603050405020304" pitchFamily="18" charset="0"/>
            </a:endParaRPr>
          </a:p>
          <a:p>
            <a:pPr algn="ctr"/>
            <a:endParaRPr lang="en-US" sz="1400" dirty="0">
              <a:solidFill>
                <a:schemeClr val="bg1"/>
              </a:solidFill>
              <a:latin typeface="Times New Roman" panose="02020603050405020304" pitchFamily="18" charset="0"/>
              <a:cs typeface="Times New Roman" panose="02020603050405020304" pitchFamily="18" charset="0"/>
            </a:endParaRPr>
          </a:p>
          <a:p>
            <a:pPr algn="ctr"/>
            <a:r>
              <a:rPr lang="en-US" sz="4000" dirty="0">
                <a:solidFill>
                  <a:schemeClr val="accent4">
                    <a:lumMod val="40000"/>
                    <a:lumOff val="60000"/>
                  </a:schemeClr>
                </a:solidFill>
                <a:latin typeface="Times New Roman" panose="02020603050405020304" pitchFamily="18" charset="0"/>
                <a:cs typeface="Times New Roman" panose="02020603050405020304" pitchFamily="18" charset="0"/>
              </a:rPr>
              <a:t>Psalm 16:7-8</a:t>
            </a:r>
          </a:p>
          <a:p>
            <a:pPr algn="ctr"/>
            <a:r>
              <a:rPr lang="zh-CN" altLang="en-US" sz="4000" dirty="0">
                <a:solidFill>
                  <a:schemeClr val="accent4">
                    <a:lumMod val="40000"/>
                    <a:lumOff val="60000"/>
                  </a:schemeClr>
                </a:solidFill>
                <a:latin typeface="Times New Roman" panose="02020603050405020304" pitchFamily="18" charset="0"/>
                <a:cs typeface="Times New Roman" panose="02020603050405020304" pitchFamily="18" charset="0"/>
              </a:rPr>
              <a:t>诗</a:t>
            </a:r>
            <a:r>
              <a:rPr lang="en-US" altLang="zh-CN" sz="4000" dirty="0">
                <a:solidFill>
                  <a:schemeClr val="accent4">
                    <a:lumMod val="40000"/>
                    <a:lumOff val="60000"/>
                  </a:schemeClr>
                </a:solidFill>
                <a:latin typeface="Times New Roman" panose="02020603050405020304" pitchFamily="18" charset="0"/>
                <a:cs typeface="Times New Roman" panose="02020603050405020304" pitchFamily="18" charset="0"/>
              </a:rPr>
              <a:t>16:7-8</a:t>
            </a:r>
            <a:endParaRPr lang="en-US" sz="28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6217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rah writing.jpg">
            <a:extLst>
              <a:ext uri="{FF2B5EF4-FFF2-40B4-BE49-F238E27FC236}">
                <a16:creationId xmlns:a16="http://schemas.microsoft.com/office/drawing/2014/main" id="{9F8000A5-E435-A045-8C75-A59E5212FAC4}"/>
              </a:ext>
            </a:extLst>
          </p:cNvPr>
          <p:cNvPicPr>
            <a:picLocks noChangeAspect="1"/>
          </p:cNvPicPr>
          <p:nvPr/>
        </p:nvPicPr>
        <p:blipFill>
          <a:blip r:embed="rId2" cstate="print"/>
          <a:stretch>
            <a:fillRect/>
          </a:stretch>
        </p:blipFill>
        <p:spPr>
          <a:xfrm flipH="1">
            <a:off x="6567055" y="3190590"/>
            <a:ext cx="4769556" cy="3677174"/>
          </a:xfrm>
          <a:prstGeom prst="rect">
            <a:avLst/>
          </a:prstGeom>
          <a:effectLst>
            <a:softEdge rad="635000"/>
          </a:effectLst>
        </p:spPr>
      </p:pic>
      <p:sp>
        <p:nvSpPr>
          <p:cNvPr id="4" name="Rectangle 3">
            <a:extLst>
              <a:ext uri="{FF2B5EF4-FFF2-40B4-BE49-F238E27FC236}">
                <a16:creationId xmlns:a16="http://schemas.microsoft.com/office/drawing/2014/main" id="{3DD81EC4-35DF-F84A-8D7F-42019D95D594}"/>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AE62FAC-0B60-6E4C-B043-11EA7516FC6B}"/>
              </a:ext>
            </a:extLst>
          </p:cNvPr>
          <p:cNvSpPr/>
          <p:nvPr/>
        </p:nvSpPr>
        <p:spPr>
          <a:xfrm>
            <a:off x="427531" y="408647"/>
            <a:ext cx="10909080" cy="3385542"/>
          </a:xfrm>
          <a:prstGeom prst="rect">
            <a:avLst/>
          </a:prstGeom>
        </p:spPr>
        <p:txBody>
          <a:bodyPr wrap="square">
            <a:spAutoFit/>
          </a:bodyPr>
          <a:lstStyle/>
          <a:p>
            <a:pPr marL="742950" indent="-7429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“They still did not understand from Scripture that Jesus had to rise from the dead.” (John 20:9)</a:t>
            </a:r>
          </a:p>
          <a:p>
            <a:pPr marL="457200" indent="-457200">
              <a:buFont typeface="Arial" panose="020B0604020202020204" pitchFamily="34" charset="0"/>
              <a:buChar char="•"/>
            </a:pPr>
            <a:r>
              <a:rPr lang="en-US" altLang="zh-CN" sz="4000" dirty="0">
                <a:latin typeface="Times New Roman" panose="02020603050405020304" pitchFamily="18" charset="0"/>
                <a:cs typeface="Times New Roman" panose="02020603050405020304" pitchFamily="18" charset="0"/>
              </a:rPr>
              <a:t>“</a:t>
            </a:r>
            <a:r>
              <a:rPr lang="zh-CN" altLang="en-US" sz="4000" dirty="0">
                <a:latin typeface="Times New Roman" panose="02020603050405020304" pitchFamily="18" charset="0"/>
                <a:cs typeface="Times New Roman" panose="02020603050405020304" pitchFamily="18" charset="0"/>
              </a:rPr>
              <a:t>因为他们还不明白圣经的意思，就是耶稣必要从死里复活。”（约</a:t>
            </a:r>
            <a:r>
              <a:rPr lang="en-US" altLang="zh-CN" sz="4000" dirty="0">
                <a:latin typeface="Times New Roman" panose="02020603050405020304" pitchFamily="18" charset="0"/>
                <a:cs typeface="Times New Roman" panose="02020603050405020304" pitchFamily="18" charset="0"/>
              </a:rPr>
              <a:t>20:9</a:t>
            </a:r>
            <a:r>
              <a:rPr lang="zh-CN" altLang="en-US"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742950" indent="-7429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“that he was buried, that he was raised on the third day according to the Scriptures”	(1 Corinthians 15:4)</a:t>
            </a:r>
          </a:p>
          <a:p>
            <a:pPr marL="742950" indent="-742950">
              <a:buFont typeface="Arial" panose="020B0604020202020204" pitchFamily="34" charset="0"/>
              <a:buChar char="•"/>
            </a:pPr>
            <a:r>
              <a:rPr lang="en-US" altLang="zh-CN" sz="4000" dirty="0">
                <a:latin typeface="Times New Roman" panose="02020603050405020304" pitchFamily="18" charset="0"/>
                <a:cs typeface="Times New Roman" panose="02020603050405020304" pitchFamily="18" charset="0"/>
              </a:rPr>
              <a:t>“</a:t>
            </a:r>
            <a:r>
              <a:rPr lang="zh-CN" altLang="en-US" sz="4000" dirty="0">
                <a:latin typeface="Times New Roman" panose="02020603050405020304" pitchFamily="18" charset="0"/>
                <a:cs typeface="Times New Roman" panose="02020603050405020304" pitchFamily="18" charset="0"/>
              </a:rPr>
              <a:t>而且埋葬了。又照圣经所说，第三天复活了。”（林前</a:t>
            </a:r>
            <a:r>
              <a:rPr lang="en-US" altLang="zh-CN" sz="4000" dirty="0">
                <a:latin typeface="Times New Roman" panose="02020603050405020304" pitchFamily="18" charset="0"/>
                <a:cs typeface="Times New Roman" panose="02020603050405020304" pitchFamily="18" charset="0"/>
              </a:rPr>
              <a:t>15:4</a:t>
            </a:r>
            <a:r>
              <a:rPr lang="zh-CN" altLang="en-US"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1708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92511" y="357125"/>
            <a:ext cx="4816947" cy="1015663"/>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PSALM 16:7</a:t>
            </a:r>
          </a:p>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16:7</a:t>
            </a:r>
            <a:endParaRPr lang="en-US" sz="36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92511" y="1447127"/>
            <a:ext cx="11029556" cy="1631216"/>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7</a:t>
            </a:r>
            <a:r>
              <a:rPr lang="en-US" sz="2000" dirty="0">
                <a:latin typeface="Times New Roman" panose="02020603050405020304" pitchFamily="18" charset="0"/>
                <a:cs typeface="Times New Roman" panose="02020603050405020304" pitchFamily="18" charset="0"/>
              </a:rPr>
              <a:t> I will praise the Lord, who </a:t>
            </a:r>
            <a:r>
              <a:rPr lang="en-US" sz="2000" dirty="0">
                <a:highlight>
                  <a:srgbClr val="FFFF00"/>
                </a:highlight>
                <a:latin typeface="Times New Roman" panose="02020603050405020304" pitchFamily="18" charset="0"/>
                <a:cs typeface="Times New Roman" panose="02020603050405020304" pitchFamily="18" charset="0"/>
              </a:rPr>
              <a:t>counsels me</a:t>
            </a:r>
            <a:r>
              <a:rPr lang="en-US" sz="2000" dirty="0">
                <a:latin typeface="Times New Roman" panose="02020603050405020304" pitchFamily="18" charset="0"/>
                <a:cs typeface="Times New Roman" panose="02020603050405020304" pitchFamily="18" charset="0"/>
              </a:rPr>
              <a:t>; even at night my heart </a:t>
            </a:r>
            <a:r>
              <a:rPr lang="en-US" sz="2000" dirty="0">
                <a:highlight>
                  <a:srgbClr val="FFFF00"/>
                </a:highlight>
                <a:latin typeface="Times New Roman" panose="02020603050405020304" pitchFamily="18" charset="0"/>
                <a:cs typeface="Times New Roman" panose="02020603050405020304" pitchFamily="18" charset="0"/>
              </a:rPr>
              <a:t>instructs me</a:t>
            </a:r>
            <a:r>
              <a:rPr lang="en-US" sz="2000" dirty="0">
                <a:latin typeface="Times New Roman" panose="02020603050405020304" pitchFamily="18" charset="0"/>
                <a:cs typeface="Times New Roman" panose="02020603050405020304" pitchFamily="18" charset="0"/>
              </a:rPr>
              <a:t>.</a:t>
            </a:r>
          </a:p>
          <a:p>
            <a:r>
              <a:rPr lang="zh-CN" altLang="en-US" sz="4000" dirty="0">
                <a:latin typeface="Times New Roman" panose="02020603050405020304" pitchFamily="18" charset="0"/>
                <a:cs typeface="Times New Roman" panose="02020603050405020304" pitchFamily="18" charset="0"/>
              </a:rPr>
              <a:t>我必称颂那</a:t>
            </a:r>
            <a:r>
              <a:rPr lang="zh-CN" altLang="en-US" sz="4000" dirty="0">
                <a:highlight>
                  <a:srgbClr val="FFFF00"/>
                </a:highlight>
                <a:latin typeface="Times New Roman" panose="02020603050405020304" pitchFamily="18" charset="0"/>
                <a:cs typeface="Times New Roman" panose="02020603050405020304" pitchFamily="18" charset="0"/>
              </a:rPr>
              <a:t>指教我</a:t>
            </a:r>
            <a:r>
              <a:rPr lang="zh-CN" altLang="en-US" sz="4000" dirty="0">
                <a:latin typeface="Times New Roman" panose="02020603050405020304" pitchFamily="18" charset="0"/>
                <a:cs typeface="Times New Roman" panose="02020603050405020304" pitchFamily="18" charset="0"/>
              </a:rPr>
              <a:t>的耶和华。我的心肠在夜间也</a:t>
            </a:r>
            <a:r>
              <a:rPr lang="zh-CN" altLang="en-US" sz="4000" dirty="0">
                <a:highlight>
                  <a:srgbClr val="FFFF00"/>
                </a:highlight>
                <a:latin typeface="Times New Roman" panose="02020603050405020304" pitchFamily="18" charset="0"/>
                <a:cs typeface="Times New Roman" panose="02020603050405020304" pitchFamily="18" charset="0"/>
              </a:rPr>
              <a:t>警戒我</a:t>
            </a:r>
            <a:r>
              <a:rPr lang="zh-CN" altLang="en-US" sz="4000" dirty="0">
                <a:latin typeface="Times New Roman" panose="02020603050405020304" pitchFamily="18" charset="0"/>
                <a:cs typeface="Times New Roman" panose="02020603050405020304" pitchFamily="18" charset="0"/>
              </a:rPr>
              <a:t>。</a:t>
            </a:r>
            <a:endParaRPr lang="en-US" sz="4000" dirty="0"/>
          </a:p>
        </p:txBody>
      </p:sp>
      <p:sp>
        <p:nvSpPr>
          <p:cNvPr id="5" name="Rectangle 4">
            <a:extLst>
              <a:ext uri="{FF2B5EF4-FFF2-40B4-BE49-F238E27FC236}">
                <a16:creationId xmlns:a16="http://schemas.microsoft.com/office/drawing/2014/main" id="{B907636C-1FBA-D742-9C2B-738BE2C1774B}"/>
              </a:ext>
            </a:extLst>
          </p:cNvPr>
          <p:cNvSpPr/>
          <p:nvPr/>
        </p:nvSpPr>
        <p:spPr>
          <a:xfrm>
            <a:off x="452703" y="3152683"/>
            <a:ext cx="11029556" cy="3231654"/>
          </a:xfrm>
          <a:prstGeom prst="rect">
            <a:avLst/>
          </a:prstGeom>
          <a:solidFill>
            <a:schemeClr val="tx1"/>
          </a:solidFill>
        </p:spPr>
        <p:txBody>
          <a:bodyPr wrap="square">
            <a:spAutoFit/>
          </a:bodyPr>
          <a:lstStyle/>
          <a:p>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“For I did not speak of my own accord, but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the Father who sent me commanded me what to say and how to say it</a:t>
            </a: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I know that his command leads to eternal life. So whatever I say is just what the Father has told me to say.” (John 12:49–50) </a:t>
            </a:r>
          </a:p>
          <a:p>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“因为我没有凭着自己讲。</a:t>
            </a:r>
            <a:r>
              <a:rPr lang="zh-CN" altLang="en-US" sz="3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惟有差我来的父，已经给我命令，叫我说什么，讲什么</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。我也知道他的命令就是永生。故此我所讲的话，正是照着父对我所说的。”（约</a:t>
            </a:r>
            <a:r>
              <a:rPr lang="en-US" altLang="zh-C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12:49-50</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7000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656473" y="1601048"/>
            <a:ext cx="10901631" cy="1815882"/>
          </a:xfrm>
          <a:prstGeom prst="rect">
            <a:avLst/>
          </a:prstGeom>
        </p:spPr>
        <p:txBody>
          <a:bodyPr wrap="square">
            <a:spAutoFit/>
          </a:bodyPr>
          <a:lstStyle/>
          <a:p>
            <a:r>
              <a:rPr lang="en-US" sz="2400" baseline="30000" dirty="0">
                <a:latin typeface="Times New Roman" panose="02020603050405020304" pitchFamily="18" charset="0"/>
                <a:cs typeface="Times New Roman" panose="02020603050405020304" pitchFamily="18" charset="0"/>
              </a:rPr>
              <a:t>7</a:t>
            </a:r>
            <a:r>
              <a:rPr lang="en-US" sz="2400" dirty="0">
                <a:latin typeface="Times New Roman" panose="02020603050405020304" pitchFamily="18" charset="0"/>
                <a:cs typeface="Times New Roman" panose="02020603050405020304" pitchFamily="18" charset="0"/>
              </a:rPr>
              <a:t> I will praise the Lord, who counsels me; even at night </a:t>
            </a:r>
            <a:r>
              <a:rPr lang="en-US" sz="2400" dirty="0">
                <a:highlight>
                  <a:srgbClr val="FFFF00"/>
                </a:highlight>
                <a:latin typeface="Times New Roman" panose="02020603050405020304" pitchFamily="18" charset="0"/>
                <a:cs typeface="Times New Roman" panose="02020603050405020304" pitchFamily="18" charset="0"/>
              </a:rPr>
              <a:t>my heart instructs me</a:t>
            </a:r>
            <a:r>
              <a:rPr lang="en-US" sz="2400" dirty="0">
                <a:latin typeface="Times New Roman" panose="02020603050405020304" pitchFamily="18" charset="0"/>
                <a:cs typeface="Times New Roman" panose="02020603050405020304" pitchFamily="18" charset="0"/>
              </a:rPr>
              <a:t>.</a:t>
            </a:r>
          </a:p>
          <a:p>
            <a:r>
              <a:rPr lang="zh-CN" altLang="en-US" sz="4400" dirty="0">
                <a:latin typeface="Times New Roman" panose="02020603050405020304" pitchFamily="18" charset="0"/>
                <a:cs typeface="Times New Roman" panose="02020603050405020304" pitchFamily="18" charset="0"/>
              </a:rPr>
              <a:t>我必称颂那指教我的耶和华。</a:t>
            </a:r>
            <a:r>
              <a:rPr lang="zh-CN" altLang="en-US" sz="4400" dirty="0">
                <a:highlight>
                  <a:srgbClr val="FFFF00"/>
                </a:highlight>
                <a:latin typeface="Times New Roman" panose="02020603050405020304" pitchFamily="18" charset="0"/>
                <a:cs typeface="Times New Roman" panose="02020603050405020304" pitchFamily="18" charset="0"/>
              </a:rPr>
              <a:t>我的心肠</a:t>
            </a:r>
            <a:r>
              <a:rPr lang="zh-CN" altLang="en-US" sz="4400" dirty="0">
                <a:latin typeface="Times New Roman" panose="02020603050405020304" pitchFamily="18" charset="0"/>
                <a:cs typeface="Times New Roman" panose="02020603050405020304" pitchFamily="18" charset="0"/>
              </a:rPr>
              <a:t>在夜间</a:t>
            </a:r>
            <a:r>
              <a:rPr lang="zh-CN" altLang="en-US" sz="4400" dirty="0">
                <a:highlight>
                  <a:srgbClr val="FFFF00"/>
                </a:highlight>
                <a:latin typeface="Times New Roman" panose="02020603050405020304" pitchFamily="18" charset="0"/>
                <a:cs typeface="Times New Roman" panose="02020603050405020304" pitchFamily="18" charset="0"/>
              </a:rPr>
              <a:t>也警戒我</a:t>
            </a:r>
            <a:r>
              <a:rPr lang="zh-CN" altLang="en-US" sz="4400" dirty="0">
                <a:latin typeface="Times New Roman" panose="02020603050405020304" pitchFamily="18" charset="0"/>
                <a:cs typeface="Times New Roman" panose="02020603050405020304" pitchFamily="18" charset="0"/>
              </a:rPr>
              <a:t>。</a:t>
            </a:r>
            <a:endParaRPr lang="en-US" sz="4400" dirty="0"/>
          </a:p>
        </p:txBody>
      </p:sp>
      <p:sp>
        <p:nvSpPr>
          <p:cNvPr id="5" name="Rectangle 4">
            <a:extLst>
              <a:ext uri="{FF2B5EF4-FFF2-40B4-BE49-F238E27FC236}">
                <a16:creationId xmlns:a16="http://schemas.microsoft.com/office/drawing/2014/main" id="{95697A51-9CDA-442B-8A94-4BCC9DDA4848}"/>
              </a:ext>
            </a:extLst>
          </p:cNvPr>
          <p:cNvSpPr/>
          <p:nvPr/>
        </p:nvSpPr>
        <p:spPr>
          <a:xfrm>
            <a:off x="592511" y="357125"/>
            <a:ext cx="4816947" cy="954107"/>
          </a:xfrm>
          <a:prstGeom prst="rect">
            <a:avLst/>
          </a:prstGeom>
        </p:spPr>
        <p:txBody>
          <a:bodyPr wrap="square">
            <a:spAutoFit/>
          </a:bodyPr>
          <a:lstStyle/>
          <a:p>
            <a:r>
              <a:rPr lang="en-US" sz="2000" b="1" dirty="0">
                <a:latin typeface="Times New Roman" panose="02020603050405020304" pitchFamily="18" charset="0"/>
                <a:ea typeface="Times New Roman" panose="02020603050405020304" pitchFamily="18" charset="0"/>
              </a:rPr>
              <a:t>PSALM 16:7</a:t>
            </a:r>
          </a:p>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16:7</a:t>
            </a:r>
            <a:endParaRPr lang="en-US" sz="36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65412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720435" y="1415440"/>
            <a:ext cx="10901631" cy="1754326"/>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7</a:t>
            </a:r>
            <a:r>
              <a:rPr lang="en-US" sz="2000" dirty="0">
                <a:latin typeface="Times New Roman" panose="02020603050405020304" pitchFamily="18" charset="0"/>
                <a:cs typeface="Times New Roman" panose="02020603050405020304" pitchFamily="18" charset="0"/>
              </a:rPr>
              <a:t> I will praise the Lord, who counsels me; even at night my heart instructs me.</a:t>
            </a:r>
          </a:p>
          <a:p>
            <a:r>
              <a:rPr lang="zh-CN" altLang="en-US" sz="4400" dirty="0">
                <a:latin typeface="Times New Roman" panose="02020603050405020304" pitchFamily="18" charset="0"/>
                <a:cs typeface="Times New Roman" panose="02020603050405020304" pitchFamily="18" charset="0"/>
              </a:rPr>
              <a:t>我必称颂那指教我的耶和华。我的心肠在夜间也警戒我。</a:t>
            </a:r>
            <a:endParaRPr lang="en-US" sz="4400" dirty="0"/>
          </a:p>
        </p:txBody>
      </p:sp>
      <p:sp>
        <p:nvSpPr>
          <p:cNvPr id="5" name="Rectangle 4">
            <a:extLst>
              <a:ext uri="{FF2B5EF4-FFF2-40B4-BE49-F238E27FC236}">
                <a16:creationId xmlns:a16="http://schemas.microsoft.com/office/drawing/2014/main" id="{099F9FC7-9FFB-9E42-B991-5AD4607072BE}"/>
              </a:ext>
            </a:extLst>
          </p:cNvPr>
          <p:cNvSpPr/>
          <p:nvPr/>
        </p:nvSpPr>
        <p:spPr>
          <a:xfrm>
            <a:off x="586866" y="3436144"/>
            <a:ext cx="11018267" cy="2554545"/>
          </a:xfrm>
          <a:prstGeom prst="rect">
            <a:avLst/>
          </a:prstGeom>
          <a:solidFill>
            <a:schemeClr val="tx1"/>
          </a:solidFill>
        </p:spPr>
        <p:txBody>
          <a:bodyPr wrap="square">
            <a:spAutoFit/>
          </a:bodyPr>
          <a:lstStyle/>
          <a:p>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“But these are written that you may believe that Jesus is the Christ, the Son of God, and that by believing you may have life in his name.” (John 20:31)</a:t>
            </a:r>
          </a:p>
          <a:p>
            <a:r>
              <a:rPr lang="zh-CN" alt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“但记这些事，要叫你们信耶稣是基督，是神的儿子。并且叫你们信了他，就可以因他的名得生命。”（约</a:t>
            </a:r>
            <a:r>
              <a:rPr lang="en-US" altLang="zh-CN"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20:31</a:t>
            </a:r>
            <a:r>
              <a:rPr lang="zh-CN" alt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27CA86A-5238-4848-BFEE-3B7C5FC1B78A}"/>
              </a:ext>
            </a:extLst>
          </p:cNvPr>
          <p:cNvSpPr/>
          <p:nvPr/>
        </p:nvSpPr>
        <p:spPr>
          <a:xfrm>
            <a:off x="592511" y="357125"/>
            <a:ext cx="4816947" cy="954107"/>
          </a:xfrm>
          <a:prstGeom prst="rect">
            <a:avLst/>
          </a:prstGeom>
        </p:spPr>
        <p:txBody>
          <a:bodyPr wrap="square">
            <a:spAutoFit/>
          </a:bodyPr>
          <a:lstStyle/>
          <a:p>
            <a:r>
              <a:rPr lang="en-US" sz="2000" b="1" dirty="0">
                <a:latin typeface="Times New Roman" panose="02020603050405020304" pitchFamily="18" charset="0"/>
                <a:ea typeface="Times New Roman" panose="02020603050405020304" pitchFamily="18" charset="0"/>
              </a:rPr>
              <a:t>PSALM 16:7</a:t>
            </a:r>
          </a:p>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16:7</a:t>
            </a:r>
            <a:endParaRPr lang="en-US" sz="36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41620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92511" y="357125"/>
            <a:ext cx="4816947" cy="1015663"/>
          </a:xfrm>
          <a:prstGeom prst="rect">
            <a:avLst/>
          </a:prstGeom>
        </p:spPr>
        <p:txBody>
          <a:bodyPr wrap="square">
            <a:spAutoFit/>
          </a:bodyPr>
          <a:lstStyle/>
          <a:p>
            <a:r>
              <a:rPr lang="en-US" sz="2000" b="1" dirty="0">
                <a:latin typeface="Times New Roman" panose="02020603050405020304" pitchFamily="18" charset="0"/>
                <a:ea typeface="Times New Roman" panose="02020603050405020304" pitchFamily="18" charset="0"/>
              </a:rPr>
              <a:t>PSALM 16:8</a:t>
            </a:r>
          </a:p>
          <a:p>
            <a:r>
              <a:rPr lang="zh-CN" altLang="en-US" sz="4000" b="1" dirty="0">
                <a:latin typeface="Times New Roman" panose="02020603050405020304" pitchFamily="18" charset="0"/>
                <a:ea typeface="Times New Roman" panose="02020603050405020304" pitchFamily="18" charset="0"/>
              </a:rPr>
              <a:t>诗</a:t>
            </a:r>
            <a:r>
              <a:rPr lang="en-US" altLang="zh-CN" sz="4000" b="1" dirty="0">
                <a:latin typeface="Times New Roman" panose="02020603050405020304" pitchFamily="18" charset="0"/>
                <a:ea typeface="Times New Roman" panose="02020603050405020304" pitchFamily="18" charset="0"/>
              </a:rPr>
              <a:t>16:8</a:t>
            </a:r>
            <a:endParaRPr lang="en-US" sz="40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92511" y="1936236"/>
            <a:ext cx="11029556" cy="1754326"/>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8</a:t>
            </a:r>
            <a:r>
              <a:rPr lang="en-US" sz="2000" dirty="0">
                <a:latin typeface="Times New Roman" panose="02020603050405020304" pitchFamily="18" charset="0"/>
                <a:cs typeface="Times New Roman" panose="02020603050405020304" pitchFamily="18" charset="0"/>
              </a:rPr>
              <a:t> I have set the Lord </a:t>
            </a:r>
            <a:r>
              <a:rPr lang="en-US" sz="2000" dirty="0">
                <a:highlight>
                  <a:srgbClr val="FFFF00"/>
                </a:highlight>
                <a:latin typeface="Times New Roman" panose="02020603050405020304" pitchFamily="18" charset="0"/>
                <a:cs typeface="Times New Roman" panose="02020603050405020304" pitchFamily="18" charset="0"/>
              </a:rPr>
              <a:t>always before me</a:t>
            </a:r>
            <a:r>
              <a:rPr lang="en-US" sz="2000" dirty="0">
                <a:latin typeface="Times New Roman" panose="02020603050405020304" pitchFamily="18" charset="0"/>
                <a:cs typeface="Times New Roman" panose="02020603050405020304" pitchFamily="18" charset="0"/>
              </a:rPr>
              <a:t>. Because he is </a:t>
            </a:r>
            <a:r>
              <a:rPr lang="en-US" sz="2000" dirty="0">
                <a:highlight>
                  <a:srgbClr val="FFFF00"/>
                </a:highlight>
                <a:latin typeface="Times New Roman" panose="02020603050405020304" pitchFamily="18" charset="0"/>
                <a:cs typeface="Times New Roman" panose="02020603050405020304" pitchFamily="18" charset="0"/>
              </a:rPr>
              <a:t>at my right hand</a:t>
            </a:r>
            <a:r>
              <a:rPr lang="en-US" sz="2000" dirty="0">
                <a:latin typeface="Times New Roman" panose="02020603050405020304" pitchFamily="18" charset="0"/>
                <a:cs typeface="Times New Roman" panose="02020603050405020304" pitchFamily="18" charset="0"/>
              </a:rPr>
              <a:t>, I will not be shaken.</a:t>
            </a:r>
          </a:p>
          <a:p>
            <a:r>
              <a:rPr lang="zh-CN" altLang="en-US" sz="4400" dirty="0"/>
              <a:t>我将耶和华</a:t>
            </a:r>
            <a:r>
              <a:rPr lang="zh-CN" altLang="en-US" sz="4400" dirty="0">
                <a:highlight>
                  <a:srgbClr val="FFFF00"/>
                </a:highlight>
              </a:rPr>
              <a:t>常摆在我面前</a:t>
            </a:r>
            <a:r>
              <a:rPr lang="zh-CN" altLang="en-US" sz="4400" dirty="0"/>
              <a:t>。因他</a:t>
            </a:r>
            <a:r>
              <a:rPr lang="zh-CN" altLang="en-US" sz="4400" dirty="0">
                <a:highlight>
                  <a:srgbClr val="FFFF00"/>
                </a:highlight>
              </a:rPr>
              <a:t>在我右边</a:t>
            </a:r>
            <a:r>
              <a:rPr lang="zh-CN" altLang="en-US" sz="4400" dirty="0"/>
              <a:t>，我便不至摇动。</a:t>
            </a:r>
          </a:p>
        </p:txBody>
      </p:sp>
    </p:spTree>
    <p:extLst>
      <p:ext uri="{BB962C8B-B14F-4D97-AF65-F5344CB8AC3E}">
        <p14:creationId xmlns:p14="http://schemas.microsoft.com/office/powerpoint/2010/main" val="2678266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92511" y="1866239"/>
            <a:ext cx="11029556" cy="1754326"/>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8</a:t>
            </a:r>
            <a:r>
              <a:rPr lang="en-US" sz="2000" dirty="0">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I have set the Lord always before me</a:t>
            </a:r>
            <a:r>
              <a:rPr lang="en-US" sz="2000" dirty="0">
                <a:latin typeface="Times New Roman" panose="02020603050405020304" pitchFamily="18" charset="0"/>
                <a:cs typeface="Times New Roman" panose="02020603050405020304" pitchFamily="18" charset="0"/>
              </a:rPr>
              <a:t>. Because he is at my right hand, I will not be shaken.</a:t>
            </a:r>
          </a:p>
          <a:p>
            <a:r>
              <a:rPr lang="zh-CN" altLang="en-US" sz="4400" dirty="0">
                <a:highlight>
                  <a:srgbClr val="FFFF00"/>
                </a:highlight>
              </a:rPr>
              <a:t>我将耶和华常摆在我面前</a:t>
            </a:r>
            <a:r>
              <a:rPr lang="zh-CN" altLang="en-US" sz="4400" dirty="0"/>
              <a:t>。因他在我右边，我便不至摇动。</a:t>
            </a:r>
            <a:endParaRPr lang="en-US" sz="4400" dirty="0"/>
          </a:p>
        </p:txBody>
      </p:sp>
      <p:sp>
        <p:nvSpPr>
          <p:cNvPr id="5" name="Rectangle 4">
            <a:extLst>
              <a:ext uri="{FF2B5EF4-FFF2-40B4-BE49-F238E27FC236}">
                <a16:creationId xmlns:a16="http://schemas.microsoft.com/office/drawing/2014/main" id="{ACB5804C-409A-46B0-9897-78866E81B2A5}"/>
              </a:ext>
            </a:extLst>
          </p:cNvPr>
          <p:cNvSpPr/>
          <p:nvPr/>
        </p:nvSpPr>
        <p:spPr>
          <a:xfrm>
            <a:off x="592511" y="357125"/>
            <a:ext cx="4816947" cy="1015663"/>
          </a:xfrm>
          <a:prstGeom prst="rect">
            <a:avLst/>
          </a:prstGeom>
        </p:spPr>
        <p:txBody>
          <a:bodyPr wrap="square">
            <a:spAutoFit/>
          </a:bodyPr>
          <a:lstStyle/>
          <a:p>
            <a:r>
              <a:rPr lang="en-US" sz="2000" b="1" dirty="0">
                <a:latin typeface="Times New Roman" panose="02020603050405020304" pitchFamily="18" charset="0"/>
                <a:ea typeface="Times New Roman" panose="02020603050405020304" pitchFamily="18" charset="0"/>
              </a:rPr>
              <a:t>PSALM 16:8</a:t>
            </a:r>
          </a:p>
          <a:p>
            <a:r>
              <a:rPr lang="zh-CN" altLang="en-US" sz="4000" b="1" dirty="0">
                <a:latin typeface="Times New Roman" panose="02020603050405020304" pitchFamily="18" charset="0"/>
                <a:ea typeface="Times New Roman" panose="02020603050405020304" pitchFamily="18" charset="0"/>
              </a:rPr>
              <a:t>诗</a:t>
            </a:r>
            <a:r>
              <a:rPr lang="en-US" altLang="zh-CN" sz="4000" b="1" dirty="0">
                <a:latin typeface="Times New Roman" panose="02020603050405020304" pitchFamily="18" charset="0"/>
                <a:ea typeface="Times New Roman" panose="02020603050405020304" pitchFamily="18" charset="0"/>
              </a:rPr>
              <a:t>16:8</a:t>
            </a:r>
            <a:endParaRPr lang="en-US" sz="40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8999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775D7-0477-4E4F-B17B-60F526F3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3E21D6B-9790-8B4E-8407-7C7323F622D8}"/>
              </a:ext>
            </a:extLst>
          </p:cNvPr>
          <p:cNvSpPr txBox="1"/>
          <p:nvPr/>
        </p:nvSpPr>
        <p:spPr>
          <a:xfrm>
            <a:off x="263007" y="997565"/>
            <a:ext cx="11416603" cy="4247317"/>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4400" dirty="0">
                <a:solidFill>
                  <a:schemeClr val="bg1"/>
                </a:solidFill>
                <a:latin typeface="Times New Roman" panose="02020603050405020304" pitchFamily="18" charset="0"/>
                <a:cs typeface="Times New Roman" panose="02020603050405020304" pitchFamily="18" charset="0"/>
              </a:rPr>
              <a:t>PART 4</a:t>
            </a:r>
          </a:p>
          <a:p>
            <a:pPr algn="ctr"/>
            <a:r>
              <a:rPr lang="zh-CN" altLang="en-US" sz="4400" dirty="0">
                <a:solidFill>
                  <a:schemeClr val="bg1"/>
                </a:solidFill>
                <a:latin typeface="Times New Roman" panose="02020603050405020304" pitchFamily="18" charset="0"/>
                <a:cs typeface="Times New Roman" panose="02020603050405020304" pitchFamily="18" charset="0"/>
              </a:rPr>
              <a:t>第四部分</a:t>
            </a:r>
            <a:endParaRPr lang="en-US" sz="4400" dirty="0">
              <a:solidFill>
                <a:schemeClr val="bg1"/>
              </a:solidFill>
              <a:latin typeface="Times New Roman" panose="02020603050405020304" pitchFamily="18" charset="0"/>
              <a:cs typeface="Times New Roman" panose="02020603050405020304" pitchFamily="18" charset="0"/>
            </a:endParaRPr>
          </a:p>
          <a:p>
            <a:pPr algn="ctr"/>
            <a:r>
              <a:rPr lang="en-US" sz="2800" dirty="0">
                <a:solidFill>
                  <a:schemeClr val="bg1"/>
                </a:solidFill>
                <a:latin typeface="Times New Roman" panose="02020603050405020304" pitchFamily="18" charset="0"/>
                <a:cs typeface="Times New Roman" panose="02020603050405020304" pitchFamily="18" charset="0"/>
              </a:rPr>
              <a:t>JESUS WILL RISE FROM THE DEAD AND LIVE FOREVER</a:t>
            </a:r>
          </a:p>
          <a:p>
            <a:pPr algn="ctr"/>
            <a:r>
              <a:rPr lang="zh-CN" altLang="en-US" sz="6000" dirty="0">
                <a:solidFill>
                  <a:schemeClr val="bg1"/>
                </a:solidFill>
                <a:latin typeface="Times New Roman" panose="02020603050405020304" pitchFamily="18" charset="0"/>
                <a:cs typeface="Times New Roman" panose="02020603050405020304" pitchFamily="18" charset="0"/>
              </a:rPr>
              <a:t>耶稣会从死里复活并且永远活着</a:t>
            </a:r>
            <a:endParaRPr lang="en-US" sz="6000" dirty="0">
              <a:solidFill>
                <a:schemeClr val="bg1"/>
              </a:solidFill>
              <a:latin typeface="Times New Roman" panose="02020603050405020304" pitchFamily="18" charset="0"/>
              <a:cs typeface="Times New Roman" panose="02020603050405020304" pitchFamily="18" charset="0"/>
            </a:endParaRPr>
          </a:p>
          <a:p>
            <a:pPr algn="ctr"/>
            <a:endParaRPr lang="en-US" sz="1400" dirty="0">
              <a:solidFill>
                <a:schemeClr val="bg1"/>
              </a:solidFill>
              <a:latin typeface="Times New Roman" panose="02020603050405020304" pitchFamily="18" charset="0"/>
              <a:cs typeface="Times New Roman" panose="02020603050405020304" pitchFamily="18" charset="0"/>
            </a:endParaRPr>
          </a:p>
          <a:p>
            <a:pPr algn="ctr"/>
            <a:r>
              <a:rPr lang="en-US" sz="4000" dirty="0">
                <a:solidFill>
                  <a:schemeClr val="accent4">
                    <a:lumMod val="40000"/>
                    <a:lumOff val="60000"/>
                  </a:schemeClr>
                </a:solidFill>
                <a:latin typeface="Times New Roman" panose="02020603050405020304" pitchFamily="18" charset="0"/>
                <a:cs typeface="Times New Roman" panose="02020603050405020304" pitchFamily="18" charset="0"/>
              </a:rPr>
              <a:t>Psalm 16:9-11</a:t>
            </a:r>
          </a:p>
          <a:p>
            <a:pPr algn="ctr"/>
            <a:r>
              <a:rPr lang="zh-CN" altLang="en-US" sz="4000" dirty="0">
                <a:solidFill>
                  <a:schemeClr val="accent4">
                    <a:lumMod val="40000"/>
                    <a:lumOff val="60000"/>
                  </a:schemeClr>
                </a:solidFill>
                <a:latin typeface="Times New Roman" panose="02020603050405020304" pitchFamily="18" charset="0"/>
                <a:cs typeface="Times New Roman" panose="02020603050405020304" pitchFamily="18" charset="0"/>
              </a:rPr>
              <a:t>诗</a:t>
            </a:r>
            <a:r>
              <a:rPr lang="en-US" altLang="zh-CN" sz="4000" dirty="0">
                <a:solidFill>
                  <a:schemeClr val="accent4">
                    <a:lumMod val="40000"/>
                    <a:lumOff val="60000"/>
                  </a:schemeClr>
                </a:solidFill>
                <a:latin typeface="Times New Roman" panose="02020603050405020304" pitchFamily="18" charset="0"/>
                <a:cs typeface="Times New Roman" panose="02020603050405020304" pitchFamily="18" charset="0"/>
              </a:rPr>
              <a:t>16:9-11</a:t>
            </a:r>
            <a:endParaRPr lang="en-US" sz="28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3230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80081" y="357125"/>
            <a:ext cx="4816947" cy="954107"/>
          </a:xfrm>
          <a:prstGeom prst="rect">
            <a:avLst/>
          </a:prstGeom>
        </p:spPr>
        <p:txBody>
          <a:bodyPr wrap="square">
            <a:spAutoFit/>
          </a:bodyPr>
          <a:lstStyle/>
          <a:p>
            <a:r>
              <a:rPr lang="en-US" sz="2000" b="1" dirty="0">
                <a:latin typeface="Times New Roman" panose="02020603050405020304" pitchFamily="18" charset="0"/>
                <a:ea typeface="Times New Roman" panose="02020603050405020304" pitchFamily="18" charset="0"/>
              </a:rPr>
              <a:t>PSALM 16:9-10</a:t>
            </a:r>
          </a:p>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16:9-10</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92511" y="1311232"/>
            <a:ext cx="11029556" cy="2554545"/>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9</a:t>
            </a:r>
            <a:r>
              <a:rPr lang="en-US" sz="2000" dirty="0">
                <a:latin typeface="Times New Roman" panose="02020603050405020304" pitchFamily="18" charset="0"/>
                <a:cs typeface="Times New Roman" panose="02020603050405020304" pitchFamily="18" charset="0"/>
              </a:rPr>
              <a:t> Therefore my heart is glad and my tongue rejoices; my body also will rest secure, </a:t>
            </a:r>
            <a:r>
              <a:rPr lang="en-US" sz="2000" baseline="30000" dirty="0">
                <a:latin typeface="Times New Roman" panose="02020603050405020304" pitchFamily="18" charset="0"/>
                <a:cs typeface="Times New Roman" panose="02020603050405020304" pitchFamily="18" charset="0"/>
              </a:rPr>
              <a:t>10</a:t>
            </a:r>
            <a:r>
              <a:rPr lang="en-US" sz="2000" dirty="0">
                <a:latin typeface="Times New Roman" panose="02020603050405020304" pitchFamily="18" charset="0"/>
                <a:cs typeface="Times New Roman" panose="02020603050405020304" pitchFamily="18" charset="0"/>
              </a:rPr>
              <a:t> because you will not abandon me to the grave, nor will you let your </a:t>
            </a:r>
            <a:r>
              <a:rPr lang="en-US" sz="2000" dirty="0">
                <a:highlight>
                  <a:srgbClr val="FFFF00"/>
                </a:highlight>
                <a:latin typeface="Times New Roman" panose="02020603050405020304" pitchFamily="18" charset="0"/>
                <a:cs typeface="Times New Roman" panose="02020603050405020304" pitchFamily="18" charset="0"/>
              </a:rPr>
              <a:t>Holy One </a:t>
            </a:r>
            <a:r>
              <a:rPr lang="en-US" sz="2000" dirty="0">
                <a:latin typeface="Times New Roman" panose="02020603050405020304" pitchFamily="18" charset="0"/>
                <a:cs typeface="Times New Roman" panose="02020603050405020304" pitchFamily="18" charset="0"/>
              </a:rPr>
              <a:t>see decay.</a:t>
            </a:r>
          </a:p>
          <a:p>
            <a:r>
              <a:rPr lang="zh-CN" altLang="en-US" sz="4000" dirty="0">
                <a:latin typeface="Times New Roman" panose="02020603050405020304" pitchFamily="18" charset="0"/>
                <a:cs typeface="Times New Roman" panose="02020603050405020304" pitchFamily="18" charset="0"/>
              </a:rPr>
              <a:t>因此我的心欢喜，我的灵快乐。我的肉身也要安然居住。因为你必不将我的灵魂撇在阴间。也不叫你的</a:t>
            </a:r>
            <a:r>
              <a:rPr lang="zh-CN" altLang="en-US" sz="4000" dirty="0">
                <a:highlight>
                  <a:srgbClr val="FFFF00"/>
                </a:highlight>
                <a:latin typeface="Times New Roman" panose="02020603050405020304" pitchFamily="18" charset="0"/>
                <a:cs typeface="Times New Roman" panose="02020603050405020304" pitchFamily="18" charset="0"/>
              </a:rPr>
              <a:t>圣者</a:t>
            </a:r>
            <a:r>
              <a:rPr lang="zh-CN" altLang="en-US" sz="4000" dirty="0">
                <a:latin typeface="Times New Roman" panose="02020603050405020304" pitchFamily="18" charset="0"/>
                <a:cs typeface="Times New Roman" panose="02020603050405020304" pitchFamily="18" charset="0"/>
              </a:rPr>
              <a:t>见朽坏。</a:t>
            </a:r>
            <a:endParaRPr lang="en-US" sz="4000" dirty="0"/>
          </a:p>
        </p:txBody>
      </p:sp>
      <p:sp>
        <p:nvSpPr>
          <p:cNvPr id="5" name="Rectangle 4">
            <a:extLst>
              <a:ext uri="{FF2B5EF4-FFF2-40B4-BE49-F238E27FC236}">
                <a16:creationId xmlns:a16="http://schemas.microsoft.com/office/drawing/2014/main" id="{BF4108D2-D3AF-7D4E-B71E-327555DDF9D2}"/>
              </a:ext>
            </a:extLst>
          </p:cNvPr>
          <p:cNvSpPr/>
          <p:nvPr/>
        </p:nvSpPr>
        <p:spPr>
          <a:xfrm>
            <a:off x="586866" y="4049146"/>
            <a:ext cx="11018267" cy="2369880"/>
          </a:xfrm>
          <a:prstGeom prst="rect">
            <a:avLst/>
          </a:prstGeom>
          <a:solidFill>
            <a:schemeClr val="tx1"/>
          </a:solidFill>
        </p:spPr>
        <p:txBody>
          <a:bodyPr wrap="square">
            <a:spAutoFit/>
          </a:bodyPr>
          <a:lstStyle/>
          <a:p>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“Simon Peter answered him, “Lord, to whom shall we go? You have the words of eternal life. We believe and know that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you are the Holy One </a:t>
            </a: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of God.” (John 6:68–69)</a:t>
            </a:r>
          </a:p>
          <a:p>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“西门彼得回答说，主阿，你有永生之道，我们还归从谁呢？我们已经信了，又知道</a:t>
            </a:r>
            <a:r>
              <a:rPr lang="zh-CN" altLang="en-US" sz="3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你是神的圣者</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。”（约</a:t>
            </a:r>
            <a:r>
              <a:rPr lang="en-US" altLang="zh-C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6:68-69</a:t>
            </a:r>
            <a:r>
              <a:rPr lang="zh-CN" alt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5203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92511" y="848559"/>
            <a:ext cx="11029556" cy="2554545"/>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9</a:t>
            </a:r>
            <a:r>
              <a:rPr lang="en-US" sz="2000" dirty="0">
                <a:latin typeface="Times New Roman" panose="02020603050405020304" pitchFamily="18" charset="0"/>
                <a:cs typeface="Times New Roman" panose="02020603050405020304" pitchFamily="18" charset="0"/>
              </a:rPr>
              <a:t> Therefore </a:t>
            </a:r>
            <a:r>
              <a:rPr lang="en-US" sz="2000" dirty="0">
                <a:highlight>
                  <a:srgbClr val="FFFF00"/>
                </a:highlight>
                <a:latin typeface="Times New Roman" panose="02020603050405020304" pitchFamily="18" charset="0"/>
                <a:cs typeface="Times New Roman" panose="02020603050405020304" pitchFamily="18" charset="0"/>
              </a:rPr>
              <a:t>my heart is glad </a:t>
            </a:r>
            <a:r>
              <a:rPr lang="en-US" sz="2000" dirty="0">
                <a:latin typeface="Times New Roman" panose="02020603050405020304" pitchFamily="18" charset="0"/>
                <a:cs typeface="Times New Roman" panose="02020603050405020304" pitchFamily="18" charset="0"/>
              </a:rPr>
              <a:t>and my tongue rejoices; </a:t>
            </a:r>
            <a:r>
              <a:rPr lang="en-US" sz="2000" dirty="0">
                <a:highlight>
                  <a:srgbClr val="FFFF00"/>
                </a:highlight>
                <a:latin typeface="Times New Roman" panose="02020603050405020304" pitchFamily="18" charset="0"/>
                <a:cs typeface="Times New Roman" panose="02020603050405020304" pitchFamily="18" charset="0"/>
              </a:rPr>
              <a:t>my body also will rest secure</a:t>
            </a:r>
            <a:r>
              <a:rPr lang="en-US" sz="2000" dirty="0">
                <a:latin typeface="Times New Roman" panose="02020603050405020304" pitchFamily="18" charset="0"/>
                <a:cs typeface="Times New Roman" panose="02020603050405020304" pitchFamily="18" charset="0"/>
              </a:rPr>
              <a:t>, </a:t>
            </a:r>
            <a:r>
              <a:rPr lang="en-US" sz="2000" baseline="30000" dirty="0">
                <a:latin typeface="Times New Roman" panose="02020603050405020304" pitchFamily="18" charset="0"/>
                <a:cs typeface="Times New Roman" panose="02020603050405020304" pitchFamily="18" charset="0"/>
              </a:rPr>
              <a:t>10</a:t>
            </a:r>
            <a:r>
              <a:rPr lang="en-US" sz="2000" dirty="0">
                <a:latin typeface="Times New Roman" panose="02020603050405020304" pitchFamily="18" charset="0"/>
                <a:cs typeface="Times New Roman" panose="02020603050405020304" pitchFamily="18" charset="0"/>
              </a:rPr>
              <a:t> because you will not abandon me to the grave, nor will you let your Holy One see decay.</a:t>
            </a:r>
          </a:p>
          <a:p>
            <a:r>
              <a:rPr lang="zh-CN" altLang="en-US" sz="4000" dirty="0">
                <a:latin typeface="Times New Roman" panose="02020603050405020304" pitchFamily="18" charset="0"/>
                <a:cs typeface="Times New Roman" panose="02020603050405020304" pitchFamily="18" charset="0"/>
              </a:rPr>
              <a:t>因此</a:t>
            </a:r>
            <a:r>
              <a:rPr lang="zh-CN" altLang="en-US" sz="4000" dirty="0">
                <a:highlight>
                  <a:srgbClr val="FFFF00"/>
                </a:highlight>
                <a:latin typeface="Times New Roman" panose="02020603050405020304" pitchFamily="18" charset="0"/>
                <a:cs typeface="Times New Roman" panose="02020603050405020304" pitchFamily="18" charset="0"/>
              </a:rPr>
              <a:t>我的心欢喜</a:t>
            </a:r>
            <a:r>
              <a:rPr lang="zh-CN" altLang="en-US" sz="4000" dirty="0">
                <a:latin typeface="Times New Roman" panose="02020603050405020304" pitchFamily="18" charset="0"/>
                <a:cs typeface="Times New Roman" panose="02020603050405020304" pitchFamily="18" charset="0"/>
              </a:rPr>
              <a:t>，我的灵快乐。</a:t>
            </a:r>
            <a:r>
              <a:rPr lang="zh-CN" altLang="en-US" sz="4000" dirty="0">
                <a:highlight>
                  <a:srgbClr val="FFFF00"/>
                </a:highlight>
                <a:latin typeface="Times New Roman" panose="02020603050405020304" pitchFamily="18" charset="0"/>
                <a:cs typeface="Times New Roman" panose="02020603050405020304" pitchFamily="18" charset="0"/>
              </a:rPr>
              <a:t>我的肉身也要安然居住</a:t>
            </a:r>
            <a:r>
              <a:rPr lang="zh-CN" altLang="en-US" sz="4000" dirty="0">
                <a:latin typeface="Times New Roman" panose="02020603050405020304" pitchFamily="18" charset="0"/>
                <a:cs typeface="Times New Roman" panose="02020603050405020304" pitchFamily="18" charset="0"/>
              </a:rPr>
              <a:t>。因为你必不将我的灵魂撇在阴间。也不叫你的圣者见朽坏。</a:t>
            </a:r>
            <a:endParaRPr lang="en-US" sz="4000" dirty="0"/>
          </a:p>
        </p:txBody>
      </p:sp>
      <p:sp>
        <p:nvSpPr>
          <p:cNvPr id="5" name="Rectangle 4">
            <a:extLst>
              <a:ext uri="{FF2B5EF4-FFF2-40B4-BE49-F238E27FC236}">
                <a16:creationId xmlns:a16="http://schemas.microsoft.com/office/drawing/2014/main" id="{BF4108D2-D3AF-7D4E-B71E-327555DDF9D2}"/>
              </a:ext>
            </a:extLst>
          </p:cNvPr>
          <p:cNvSpPr/>
          <p:nvPr/>
        </p:nvSpPr>
        <p:spPr>
          <a:xfrm>
            <a:off x="431722" y="3402143"/>
            <a:ext cx="11328556" cy="3231654"/>
          </a:xfrm>
          <a:prstGeom prst="rect">
            <a:avLst/>
          </a:prstGeom>
          <a:solidFill>
            <a:schemeClr val="tx1"/>
          </a:solidFill>
        </p:spPr>
        <p:txBody>
          <a:bodyPr wrap="square">
            <a:spAutoFit/>
          </a:bodyPr>
          <a:lstStyle/>
          <a:p>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“We are going up to Jerusalem, and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everything that is written by the prophets about the Son of Man will be fulfilled</a:t>
            </a: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He will be handed over to the Gentiles. They will mock him, insult him, spit on him, flog him and kill him. On the third day he will rise again.” (Luke 18:31–33)</a:t>
            </a:r>
          </a:p>
          <a:p>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“我们上耶路撒冷去，</a:t>
            </a:r>
            <a:r>
              <a:rPr lang="zh-CN" altLang="en-US" sz="3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先知所写的一切事，都要成就在人子身上</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。他将要被交给外邦人，他们要戏弄他，凌辱他，吐唾沫在他脸上。并要鞭打他，杀害他，第三日他要复活。”（路</a:t>
            </a:r>
            <a:r>
              <a:rPr lang="en-US" altLang="zh-C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18:31-33</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D0D0C74-B741-44A0-9162-DFE322565C11}"/>
              </a:ext>
            </a:extLst>
          </p:cNvPr>
          <p:cNvSpPr/>
          <p:nvPr/>
        </p:nvSpPr>
        <p:spPr>
          <a:xfrm>
            <a:off x="780081" y="218693"/>
            <a:ext cx="4816947" cy="646331"/>
          </a:xfrm>
          <a:prstGeom prst="rect">
            <a:avLst/>
          </a:prstGeom>
        </p:spPr>
        <p:txBody>
          <a:bodyPr wrap="square">
            <a:spAutoFit/>
          </a:bodyPr>
          <a:lstStyle/>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16:9-10</a:t>
            </a:r>
          </a:p>
        </p:txBody>
      </p:sp>
    </p:spTree>
    <p:extLst>
      <p:ext uri="{BB962C8B-B14F-4D97-AF65-F5344CB8AC3E}">
        <p14:creationId xmlns:p14="http://schemas.microsoft.com/office/powerpoint/2010/main" val="637385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56634" y="357125"/>
            <a:ext cx="4816947" cy="954107"/>
          </a:xfrm>
          <a:prstGeom prst="rect">
            <a:avLst/>
          </a:prstGeom>
        </p:spPr>
        <p:txBody>
          <a:bodyPr wrap="square">
            <a:spAutoFit/>
          </a:bodyPr>
          <a:lstStyle/>
          <a:p>
            <a:r>
              <a:rPr lang="en-US" sz="2000" b="1" dirty="0">
                <a:latin typeface="Times New Roman" panose="02020603050405020304" pitchFamily="18" charset="0"/>
                <a:ea typeface="Times New Roman" panose="02020603050405020304" pitchFamily="18" charset="0"/>
              </a:rPr>
              <a:t>PSALM 16:11</a:t>
            </a:r>
          </a:p>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16:11</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1454438"/>
            <a:ext cx="11029556" cy="2062103"/>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11</a:t>
            </a:r>
            <a:r>
              <a:rPr lang="en-US" sz="2000" dirty="0">
                <a:latin typeface="Times New Roman" panose="02020603050405020304" pitchFamily="18" charset="0"/>
                <a:cs typeface="Times New Roman" panose="02020603050405020304" pitchFamily="18" charset="0"/>
              </a:rPr>
              <a:t> You have made known to me </a:t>
            </a:r>
            <a:r>
              <a:rPr lang="en-US" sz="2000" dirty="0">
                <a:highlight>
                  <a:srgbClr val="FFFF00"/>
                </a:highlight>
                <a:latin typeface="Times New Roman" panose="02020603050405020304" pitchFamily="18" charset="0"/>
                <a:cs typeface="Times New Roman" panose="02020603050405020304" pitchFamily="18" charset="0"/>
              </a:rPr>
              <a:t>the path of life</a:t>
            </a:r>
            <a:r>
              <a:rPr lang="en-US" sz="2000" dirty="0">
                <a:latin typeface="Times New Roman" panose="02020603050405020304" pitchFamily="18" charset="0"/>
                <a:cs typeface="Times New Roman" panose="02020603050405020304" pitchFamily="18" charset="0"/>
              </a:rPr>
              <a:t>; you will fill me with joy in your presence, with eternal pleasures at your right hand.</a:t>
            </a:r>
          </a:p>
          <a:p>
            <a:r>
              <a:rPr lang="zh-CN" altLang="en-US" sz="4400" dirty="0"/>
              <a:t>你必将</a:t>
            </a:r>
            <a:r>
              <a:rPr lang="zh-CN" altLang="en-US" sz="4400" dirty="0">
                <a:highlight>
                  <a:srgbClr val="FFFF00"/>
                </a:highlight>
              </a:rPr>
              <a:t>生命的道路</a:t>
            </a:r>
            <a:r>
              <a:rPr lang="zh-CN" altLang="en-US" sz="4400" dirty="0"/>
              <a:t>指示我。在你面前有满足的喜乐。在你右手中有永远的福乐。</a:t>
            </a:r>
            <a:endParaRPr lang="en-US" sz="4400" dirty="0"/>
          </a:p>
        </p:txBody>
      </p:sp>
      <p:sp>
        <p:nvSpPr>
          <p:cNvPr id="5" name="Rectangle 4">
            <a:extLst>
              <a:ext uri="{FF2B5EF4-FFF2-40B4-BE49-F238E27FC236}">
                <a16:creationId xmlns:a16="http://schemas.microsoft.com/office/drawing/2014/main" id="{BF4108D2-D3AF-7D4E-B71E-327555DDF9D2}"/>
              </a:ext>
            </a:extLst>
          </p:cNvPr>
          <p:cNvSpPr/>
          <p:nvPr/>
        </p:nvSpPr>
        <p:spPr>
          <a:xfrm>
            <a:off x="581222" y="3922366"/>
            <a:ext cx="11018267" cy="1754326"/>
          </a:xfrm>
          <a:prstGeom prst="rect">
            <a:avLst/>
          </a:prstGeom>
          <a:solidFill>
            <a:schemeClr val="tx1"/>
          </a:solidFill>
        </p:spPr>
        <p:txBody>
          <a:bodyPr wrap="square">
            <a:spAutoFit/>
          </a:bodyPr>
          <a:lstStyle/>
          <a:p>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“In the way of righteousness there is life; along that path is immortality.” (Proverbs 12:28)</a:t>
            </a:r>
          </a:p>
          <a:p>
            <a:r>
              <a:rPr lang="zh-CN" altLang="en-US" sz="4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“在公义的道上有生命。其路之中，并无死亡。”（箴</a:t>
            </a:r>
            <a:r>
              <a:rPr lang="en-US" altLang="zh-CN" sz="4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12:28</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6675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1557454"/>
            <a:ext cx="11029556" cy="2062103"/>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11</a:t>
            </a:r>
            <a:r>
              <a:rPr lang="en-US" sz="2000" dirty="0">
                <a:latin typeface="Times New Roman" panose="02020603050405020304" pitchFamily="18" charset="0"/>
                <a:cs typeface="Times New Roman" panose="02020603050405020304" pitchFamily="18" charset="0"/>
              </a:rPr>
              <a:t> You have made known to me the path of life; you will fill me with </a:t>
            </a:r>
            <a:r>
              <a:rPr lang="en-US" sz="2000" dirty="0">
                <a:highlight>
                  <a:srgbClr val="FFFF00"/>
                </a:highlight>
                <a:latin typeface="Times New Roman" panose="02020603050405020304" pitchFamily="18" charset="0"/>
                <a:cs typeface="Times New Roman" panose="02020603050405020304" pitchFamily="18" charset="0"/>
              </a:rPr>
              <a:t>joy in your presence, with eternal pleasures at your right hand</a:t>
            </a:r>
            <a:r>
              <a:rPr lang="en-US" sz="2000" dirty="0">
                <a:latin typeface="Times New Roman" panose="02020603050405020304" pitchFamily="18" charset="0"/>
                <a:cs typeface="Times New Roman" panose="02020603050405020304" pitchFamily="18" charset="0"/>
              </a:rPr>
              <a:t>.</a:t>
            </a:r>
            <a:endParaRPr lang="en-US" altLang="zh-CN" sz="3200" dirty="0"/>
          </a:p>
          <a:p>
            <a:r>
              <a:rPr lang="zh-CN" altLang="en-US" sz="4400" dirty="0"/>
              <a:t>你必将生命的道路指示我。</a:t>
            </a:r>
            <a:r>
              <a:rPr lang="zh-CN" altLang="en-US" sz="4400" dirty="0">
                <a:highlight>
                  <a:srgbClr val="FFFF00"/>
                </a:highlight>
              </a:rPr>
              <a:t>在你面前有满足的喜乐。在你右手中有永远的福乐</a:t>
            </a:r>
            <a:r>
              <a:rPr lang="zh-CN" altLang="en-US" sz="4400" dirty="0"/>
              <a:t>。</a:t>
            </a:r>
            <a:endParaRPr lang="en-US" sz="4400" dirty="0"/>
          </a:p>
        </p:txBody>
      </p:sp>
      <p:sp>
        <p:nvSpPr>
          <p:cNvPr id="5" name="Rectangle 4">
            <a:extLst>
              <a:ext uri="{FF2B5EF4-FFF2-40B4-BE49-F238E27FC236}">
                <a16:creationId xmlns:a16="http://schemas.microsoft.com/office/drawing/2014/main" id="{BF4108D2-D3AF-7D4E-B71E-327555DDF9D2}"/>
              </a:ext>
            </a:extLst>
          </p:cNvPr>
          <p:cNvSpPr/>
          <p:nvPr/>
        </p:nvSpPr>
        <p:spPr>
          <a:xfrm>
            <a:off x="581222" y="3915461"/>
            <a:ext cx="11018267" cy="1938992"/>
          </a:xfrm>
          <a:prstGeom prst="rect">
            <a:avLst/>
          </a:prstGeom>
          <a:solidFill>
            <a:schemeClr val="tx1"/>
          </a:solidFill>
        </p:spPr>
        <p:txBody>
          <a:bodyPr wrap="square">
            <a:spAutoFit/>
          </a:bodyPr>
          <a:lstStyle/>
          <a:p>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“Surely you have granted him eternal blessings and made him glad with the joy of your presence.” (Psalm 21:6)</a:t>
            </a:r>
          </a:p>
          <a:p>
            <a:r>
              <a:rPr lang="zh-CN" alt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“你的手要搜出你的一切仇敌。你的右手要搜出那些恨你的人。”（诗</a:t>
            </a:r>
            <a:r>
              <a:rPr lang="en-US" altLang="zh-CN"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21:6</a:t>
            </a:r>
            <a:r>
              <a:rPr lang="zh-CN" alt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E451B99-DD68-4BF1-A374-92C943F32582}"/>
              </a:ext>
            </a:extLst>
          </p:cNvPr>
          <p:cNvSpPr/>
          <p:nvPr/>
        </p:nvSpPr>
        <p:spPr>
          <a:xfrm>
            <a:off x="756634" y="357125"/>
            <a:ext cx="4816947" cy="954107"/>
          </a:xfrm>
          <a:prstGeom prst="rect">
            <a:avLst/>
          </a:prstGeom>
        </p:spPr>
        <p:txBody>
          <a:bodyPr wrap="square">
            <a:spAutoFit/>
          </a:bodyPr>
          <a:lstStyle/>
          <a:p>
            <a:r>
              <a:rPr lang="en-US" sz="2000" b="1" dirty="0">
                <a:latin typeface="Times New Roman" panose="02020603050405020304" pitchFamily="18" charset="0"/>
                <a:ea typeface="Times New Roman" panose="02020603050405020304" pitchFamily="18" charset="0"/>
              </a:rPr>
              <a:t>PSALM 16:11</a:t>
            </a:r>
          </a:p>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16:11</a:t>
            </a:r>
          </a:p>
        </p:txBody>
      </p:sp>
    </p:spTree>
    <p:extLst>
      <p:ext uri="{BB962C8B-B14F-4D97-AF65-F5344CB8AC3E}">
        <p14:creationId xmlns:p14="http://schemas.microsoft.com/office/powerpoint/2010/main" val="3127608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2336561" y="341706"/>
            <a:ext cx="7161645" cy="1138773"/>
          </a:xfrm>
          <a:prstGeom prst="rect">
            <a:avLst/>
          </a:prstGeom>
        </p:spPr>
        <p:txBody>
          <a:bodyPr wrap="square">
            <a:spAutoFit/>
          </a:bodyPr>
          <a:lstStyle/>
          <a:p>
            <a:pPr algn="ctr"/>
            <a:r>
              <a:rPr lang="en-US" sz="2000" b="1" dirty="0">
                <a:latin typeface="Times New Roman" panose="02020603050405020304" pitchFamily="18" charset="0"/>
                <a:ea typeface="Times New Roman" panose="02020603050405020304" pitchFamily="18" charset="0"/>
              </a:rPr>
              <a:t>The Messiah Will Rise</a:t>
            </a:r>
          </a:p>
          <a:p>
            <a:pPr algn="ctr"/>
            <a:r>
              <a:rPr lang="zh-CN" altLang="en-US" sz="4800" b="1" dirty="0">
                <a:latin typeface="Times New Roman" panose="02020603050405020304" pitchFamily="18" charset="0"/>
                <a:ea typeface="Times New Roman" panose="02020603050405020304" pitchFamily="18" charset="0"/>
              </a:rPr>
              <a:t>弥赛亚会复活</a:t>
            </a:r>
            <a:endParaRPr lang="en-US" sz="48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54181" y="1650734"/>
            <a:ext cx="11083637" cy="1877437"/>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“For as Jonah was three days and three nights in the belly of a huge fish, so the Son of Man will be three days and three nights in the heart of the earth.” (Matthew 12:40)</a:t>
            </a:r>
          </a:p>
          <a:p>
            <a:r>
              <a:rPr lang="zh-CN" altLang="en-US" sz="4000" dirty="0">
                <a:latin typeface="Times New Roman" panose="02020603050405020304" pitchFamily="18" charset="0"/>
                <a:cs typeface="Times New Roman" panose="02020603050405020304" pitchFamily="18" charset="0"/>
              </a:rPr>
              <a:t>“约拿三日三夜在大鱼肚腹中，人子也要这样三日三夜在地里头。”（太</a:t>
            </a:r>
            <a:r>
              <a:rPr lang="en-US" altLang="zh-CN" sz="4000" dirty="0">
                <a:latin typeface="Times New Roman" panose="02020603050405020304" pitchFamily="18" charset="0"/>
                <a:cs typeface="Times New Roman" panose="02020603050405020304" pitchFamily="18" charset="0"/>
              </a:rPr>
              <a:t>12:40</a:t>
            </a:r>
            <a:r>
              <a:rPr lang="zh-CN" altLang="en-US"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75BE91A-5D68-6549-8656-2979BAC03859}"/>
              </a:ext>
            </a:extLst>
          </p:cNvPr>
          <p:cNvPicPr>
            <a:picLocks noChangeAspect="1"/>
          </p:cNvPicPr>
          <p:nvPr/>
        </p:nvPicPr>
        <p:blipFill>
          <a:blip r:embed="rId2"/>
          <a:srcRect/>
          <a:stretch/>
        </p:blipFill>
        <p:spPr>
          <a:xfrm flipH="1">
            <a:off x="5808701" y="3405734"/>
            <a:ext cx="4546854" cy="3410140"/>
          </a:xfrm>
          <a:prstGeom prst="rect">
            <a:avLst/>
          </a:prstGeom>
        </p:spPr>
      </p:pic>
    </p:spTree>
    <p:extLst>
      <p:ext uri="{BB962C8B-B14F-4D97-AF65-F5344CB8AC3E}">
        <p14:creationId xmlns:p14="http://schemas.microsoft.com/office/powerpoint/2010/main" val="16060684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419998" y="458956"/>
            <a:ext cx="11374581" cy="6001643"/>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20) What do we now know about the Messiah?</a:t>
            </a:r>
          </a:p>
          <a:p>
            <a:r>
              <a:rPr lang="en-US" sz="4400" b="1" dirty="0">
                <a:latin typeface="Times New Roman" panose="02020603050405020304" pitchFamily="18" charset="0"/>
                <a:cs typeface="Times New Roman" panose="02020603050405020304" pitchFamily="18" charset="0"/>
              </a:rPr>
              <a:t>       </a:t>
            </a:r>
            <a:r>
              <a:rPr lang="zh-CN" altLang="en-US" sz="4400" b="1" dirty="0">
                <a:latin typeface="Times New Roman" panose="02020603050405020304" pitchFamily="18" charset="0"/>
                <a:cs typeface="Times New Roman" panose="02020603050405020304" pitchFamily="18" charset="0"/>
              </a:rPr>
              <a:t>现在我们知道关于弥赛亚的什么信息？</a:t>
            </a:r>
            <a:endParaRPr lang="en-US" sz="4400" b="1" dirty="0">
              <a:latin typeface="Times New Roman" panose="02020603050405020304" pitchFamily="18" charset="0"/>
              <a:cs typeface="Times New Roman" panose="02020603050405020304" pitchFamily="18" charset="0"/>
            </a:endParaRPr>
          </a:p>
          <a:p>
            <a:pPr marL="1200150" lvl="1" indent="-7429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 learn that the Messiah was trusting in the Father to keep him safely when he would travel through the valley of the shadow of death. </a:t>
            </a:r>
          </a:p>
          <a:p>
            <a:pPr marL="914400" lvl="1" indent="-457200">
              <a:buFont typeface="Arial" panose="020B0604020202020204" pitchFamily="34" charset="0"/>
              <a:buChar char="•"/>
            </a:pPr>
            <a:r>
              <a:rPr lang="zh-CN" altLang="en-US" sz="3200" dirty="0">
                <a:latin typeface="Times New Roman" panose="02020603050405020304" pitchFamily="18" charset="0"/>
                <a:cs typeface="Times New Roman" panose="02020603050405020304" pitchFamily="18" charset="0"/>
              </a:rPr>
              <a:t>我们知道，弥赛亚相信在他经过死阴幽谷之时，父会保守他的安全。</a:t>
            </a:r>
            <a:endParaRPr lang="en-US" sz="3200" dirty="0">
              <a:latin typeface="Times New Roman" panose="02020603050405020304" pitchFamily="18" charset="0"/>
              <a:cs typeface="Times New Roman" panose="02020603050405020304" pitchFamily="18" charset="0"/>
            </a:endParaRPr>
          </a:p>
          <a:p>
            <a:pPr marL="1200150" lvl="1" indent="-7429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 learn that the Messiah was confident that God’s plan for him to suffer and die and rise again would be carried out successfully.  </a:t>
            </a:r>
          </a:p>
          <a:p>
            <a:pPr marL="914400" lvl="1" indent="-457200">
              <a:buFont typeface="Arial" panose="020B0604020202020204" pitchFamily="34" charset="0"/>
              <a:buChar char="•"/>
            </a:pPr>
            <a:r>
              <a:rPr lang="zh-CN" altLang="en-US" sz="3200" dirty="0">
                <a:latin typeface="Times New Roman" panose="02020603050405020304" pitchFamily="18" charset="0"/>
                <a:cs typeface="Times New Roman" panose="02020603050405020304" pitchFamily="18" charset="0"/>
              </a:rPr>
              <a:t>我们知道，弥赛亚相信关于他受苦受死并且复活的神的计划会成功。</a:t>
            </a:r>
            <a:endParaRPr lang="en-US" sz="3200" dirty="0">
              <a:latin typeface="Times New Roman" panose="02020603050405020304" pitchFamily="18" charset="0"/>
              <a:cs typeface="Times New Roman" panose="02020603050405020304" pitchFamily="18" charset="0"/>
            </a:endParaRPr>
          </a:p>
          <a:p>
            <a:pPr marL="1200150" lvl="1" indent="-7429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 learn that the Messiah would follow God’s will and plan, even if it meant spending a time in the grave, for he would rise from the dead.</a:t>
            </a:r>
          </a:p>
          <a:p>
            <a:pPr marL="914400" lvl="1" indent="-457200">
              <a:buFont typeface="Arial" panose="020B0604020202020204" pitchFamily="34" charset="0"/>
              <a:buChar char="•"/>
            </a:pPr>
            <a:r>
              <a:rPr lang="zh-CN" altLang="en-US" sz="3200" dirty="0">
                <a:latin typeface="Times New Roman" panose="02020603050405020304" pitchFamily="18" charset="0"/>
                <a:cs typeface="Times New Roman" panose="02020603050405020304" pitchFamily="18" charset="0"/>
              </a:rPr>
              <a:t>我们知道，弥赛亚会遵行神的旨意和计划，哪怕他会在坟墓中待一段时间，因为他还会从死里复活。</a:t>
            </a:r>
            <a:endParaRPr lang="en-US" sz="32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049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669782" y="2723056"/>
            <a:ext cx="5759871" cy="1631216"/>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“I know that my Redeemer lives … (Job 19:25-27)</a:t>
            </a:r>
          </a:p>
          <a:p>
            <a:r>
              <a:rPr lang="en-US" altLang="zh-CN" sz="4000" dirty="0">
                <a:latin typeface="Times New Roman" panose="02020603050405020304" pitchFamily="18" charset="0"/>
                <a:cs typeface="Times New Roman" panose="02020603050405020304" pitchFamily="18" charset="0"/>
              </a:rPr>
              <a:t>“</a:t>
            </a:r>
            <a:r>
              <a:rPr lang="zh-CN" altLang="en-US" sz="4000" dirty="0">
                <a:latin typeface="Times New Roman" panose="02020603050405020304" pitchFamily="18" charset="0"/>
                <a:cs typeface="Times New Roman" panose="02020603050405020304" pitchFamily="18" charset="0"/>
              </a:rPr>
              <a:t>我知道我的救赎主活着</a:t>
            </a:r>
            <a:r>
              <a:rPr lang="en-US" altLang="zh-CN" sz="4000" dirty="0">
                <a:latin typeface="Times New Roman" panose="02020603050405020304" pitchFamily="18" charset="0"/>
                <a:cs typeface="Times New Roman" panose="02020603050405020304" pitchFamily="18" charset="0"/>
              </a:rPr>
              <a:t>……</a:t>
            </a:r>
            <a:r>
              <a:rPr lang="zh-CN" altLang="en-US" sz="4000" dirty="0">
                <a:latin typeface="Times New Roman" panose="02020603050405020304" pitchFamily="18" charset="0"/>
                <a:cs typeface="Times New Roman" panose="02020603050405020304" pitchFamily="18" charset="0"/>
              </a:rPr>
              <a:t>”（伯</a:t>
            </a:r>
            <a:r>
              <a:rPr lang="en-US" altLang="zh-CN" sz="4000" dirty="0">
                <a:latin typeface="Times New Roman" panose="02020603050405020304" pitchFamily="18" charset="0"/>
                <a:cs typeface="Times New Roman" panose="02020603050405020304" pitchFamily="18" charset="0"/>
              </a:rPr>
              <a:t>19:25-27</a:t>
            </a:r>
            <a:r>
              <a:rPr lang="zh-CN" alt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75BE91A-5D68-6549-8656-2979BAC03859}"/>
              </a:ext>
            </a:extLst>
          </p:cNvPr>
          <p:cNvPicPr>
            <a:picLocks noChangeAspect="1"/>
          </p:cNvPicPr>
          <p:nvPr/>
        </p:nvPicPr>
        <p:blipFill>
          <a:blip r:embed="rId2"/>
          <a:srcRect/>
          <a:stretch/>
        </p:blipFill>
        <p:spPr>
          <a:xfrm>
            <a:off x="490387" y="1627057"/>
            <a:ext cx="5179395" cy="5179395"/>
          </a:xfrm>
          <a:prstGeom prst="rect">
            <a:avLst/>
          </a:prstGeom>
        </p:spPr>
      </p:pic>
      <p:sp>
        <p:nvSpPr>
          <p:cNvPr id="7" name="Rectangle 6">
            <a:extLst>
              <a:ext uri="{FF2B5EF4-FFF2-40B4-BE49-F238E27FC236}">
                <a16:creationId xmlns:a16="http://schemas.microsoft.com/office/drawing/2014/main" id="{4C80C701-4324-4048-81A8-F65DB05AD3D5}"/>
              </a:ext>
            </a:extLst>
          </p:cNvPr>
          <p:cNvSpPr/>
          <p:nvPr/>
        </p:nvSpPr>
        <p:spPr>
          <a:xfrm>
            <a:off x="2336561" y="341706"/>
            <a:ext cx="7161645" cy="1138773"/>
          </a:xfrm>
          <a:prstGeom prst="rect">
            <a:avLst/>
          </a:prstGeom>
        </p:spPr>
        <p:txBody>
          <a:bodyPr wrap="square">
            <a:spAutoFit/>
          </a:bodyPr>
          <a:lstStyle/>
          <a:p>
            <a:pPr algn="ctr"/>
            <a:r>
              <a:rPr lang="en-US" sz="2000" b="1" dirty="0">
                <a:latin typeface="Times New Roman" panose="02020603050405020304" pitchFamily="18" charset="0"/>
                <a:ea typeface="Times New Roman" panose="02020603050405020304" pitchFamily="18" charset="0"/>
              </a:rPr>
              <a:t>The Messiah Will Rise</a:t>
            </a:r>
          </a:p>
          <a:p>
            <a:pPr algn="ctr"/>
            <a:r>
              <a:rPr lang="zh-CN" altLang="en-US" sz="4800" b="1" dirty="0">
                <a:latin typeface="Times New Roman" panose="02020603050405020304" pitchFamily="18" charset="0"/>
                <a:ea typeface="Times New Roman" panose="02020603050405020304" pitchFamily="18" charset="0"/>
              </a:rPr>
              <a:t>弥赛亚会复活</a:t>
            </a:r>
            <a:endParaRPr lang="en-US" sz="48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2865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54181" y="1427916"/>
            <a:ext cx="11083637" cy="1261884"/>
          </a:xfrm>
          <a:prstGeom prst="rect">
            <a:avLst/>
          </a:prstGeom>
        </p:spPr>
        <p:txBody>
          <a:bodyPr wrap="square">
            <a:spAutoFit/>
          </a:bodyPr>
          <a:lstStyle/>
          <a:p>
            <a:pPr algn="ctr"/>
            <a:r>
              <a:rPr lang="en-US" sz="3200" dirty="0">
                <a:latin typeface="Times New Roman" panose="02020603050405020304" pitchFamily="18" charset="0"/>
                <a:cs typeface="Times New Roman" panose="02020603050405020304" pitchFamily="18" charset="0"/>
              </a:rPr>
              <a:t>Psalm 16</a:t>
            </a:r>
          </a:p>
          <a:p>
            <a:pPr algn="ctr"/>
            <a:r>
              <a:rPr lang="zh-CN" altLang="en-US" sz="4400" dirty="0">
                <a:latin typeface="Times New Roman" panose="02020603050405020304" pitchFamily="18" charset="0"/>
                <a:cs typeface="Times New Roman" panose="02020603050405020304" pitchFamily="18" charset="0"/>
              </a:rPr>
              <a:t>诗</a:t>
            </a:r>
            <a:r>
              <a:rPr lang="en-US" altLang="zh-CN" sz="4400" dirty="0">
                <a:latin typeface="Times New Roman" panose="02020603050405020304" pitchFamily="18" charset="0"/>
                <a:cs typeface="Times New Roman" panose="02020603050405020304" pitchFamily="18" charset="0"/>
              </a:rPr>
              <a:t>16</a:t>
            </a:r>
            <a:endParaRPr lang="en-US" sz="4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75BE91A-5D68-6549-8656-2979BAC03859}"/>
              </a:ext>
            </a:extLst>
          </p:cNvPr>
          <p:cNvPicPr>
            <a:picLocks noChangeAspect="1"/>
          </p:cNvPicPr>
          <p:nvPr/>
        </p:nvPicPr>
        <p:blipFill>
          <a:blip r:embed="rId2"/>
          <a:srcRect/>
          <a:stretch/>
        </p:blipFill>
        <p:spPr>
          <a:xfrm flipH="1">
            <a:off x="4138396" y="2560990"/>
            <a:ext cx="4020862" cy="4529553"/>
          </a:xfrm>
          <a:prstGeom prst="rect">
            <a:avLst/>
          </a:prstGeom>
        </p:spPr>
      </p:pic>
      <p:sp>
        <p:nvSpPr>
          <p:cNvPr id="7" name="Rectangle 6">
            <a:extLst>
              <a:ext uri="{FF2B5EF4-FFF2-40B4-BE49-F238E27FC236}">
                <a16:creationId xmlns:a16="http://schemas.microsoft.com/office/drawing/2014/main" id="{0B7B56A6-8560-964C-9FE6-946F3305F9B5}"/>
              </a:ext>
            </a:extLst>
          </p:cNvPr>
          <p:cNvSpPr/>
          <p:nvPr/>
        </p:nvSpPr>
        <p:spPr>
          <a:xfrm>
            <a:off x="2336561" y="341706"/>
            <a:ext cx="7161645" cy="1138773"/>
          </a:xfrm>
          <a:prstGeom prst="rect">
            <a:avLst/>
          </a:prstGeom>
        </p:spPr>
        <p:txBody>
          <a:bodyPr wrap="square">
            <a:spAutoFit/>
          </a:bodyPr>
          <a:lstStyle/>
          <a:p>
            <a:pPr algn="ctr"/>
            <a:r>
              <a:rPr lang="en-US" sz="2000" b="1" dirty="0">
                <a:latin typeface="Times New Roman" panose="02020603050405020304" pitchFamily="18" charset="0"/>
                <a:ea typeface="Times New Roman" panose="02020603050405020304" pitchFamily="18" charset="0"/>
              </a:rPr>
              <a:t>The Messiah Will Rise</a:t>
            </a:r>
          </a:p>
          <a:p>
            <a:pPr algn="ctr"/>
            <a:r>
              <a:rPr lang="zh-CN" altLang="en-US" sz="4800" b="1" dirty="0">
                <a:latin typeface="Times New Roman" panose="02020603050405020304" pitchFamily="18" charset="0"/>
                <a:ea typeface="Times New Roman" panose="02020603050405020304" pitchFamily="18" charset="0"/>
              </a:rPr>
              <a:t>弥赛亚会复活</a:t>
            </a:r>
            <a:endParaRPr lang="en-US" sz="48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5195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221" y="171450"/>
            <a:ext cx="10720136" cy="622725"/>
          </a:xfrm>
        </p:spPr>
        <p:txBody>
          <a:bodyPr>
            <a:noAutofit/>
          </a:bodyPr>
          <a:lstStyle/>
          <a:p>
            <a:pPr algn="ctr"/>
            <a:r>
              <a:rPr lang="en-US" sz="2400" b="1" i="1" dirty="0">
                <a:latin typeface="Times New Roman" pitchFamily="18" charset="0"/>
                <a:cs typeface="Times New Roman" pitchFamily="18" charset="0"/>
              </a:rPr>
              <a:t>A </a:t>
            </a:r>
            <a:r>
              <a:rPr lang="en-US" sz="2400" b="1" i="1" dirty="0" err="1">
                <a:latin typeface="Times New Roman" pitchFamily="18" charset="0"/>
                <a:cs typeface="Times New Roman" pitchFamily="18" charset="0"/>
              </a:rPr>
              <a:t>miktam</a:t>
            </a:r>
            <a:r>
              <a:rPr lang="en-US" sz="2400" b="1" i="1" dirty="0">
                <a:latin typeface="Times New Roman" pitchFamily="18" charset="0"/>
                <a:cs typeface="Times New Roman" pitchFamily="18" charset="0"/>
              </a:rPr>
              <a:t> of David.</a:t>
            </a:r>
            <a:r>
              <a:rPr lang="zh-CN" altLang="en-US" sz="3600" b="1" i="1" dirty="0">
                <a:latin typeface="Times New Roman" pitchFamily="18" charset="0"/>
                <a:cs typeface="Times New Roman" pitchFamily="18" charset="0"/>
              </a:rPr>
              <a:t>大卫的金诗</a:t>
            </a:r>
            <a:endParaRPr lang="en-US" sz="3600" b="1" i="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8926656"/>
              </p:ext>
            </p:extLst>
          </p:nvPr>
        </p:nvGraphicFramePr>
        <p:xfrm>
          <a:off x="391026" y="784618"/>
          <a:ext cx="11432525" cy="5689627"/>
        </p:xfrm>
        <a:graphic>
          <a:graphicData uri="http://schemas.openxmlformats.org/drawingml/2006/table">
            <a:tbl>
              <a:tblPr firstRow="1" bandRow="1">
                <a:tableStyleId>{5C22544A-7EE6-4342-B048-85BDC9FD1C3A}</a:tableStyleId>
              </a:tblPr>
              <a:tblGrid>
                <a:gridCol w="3728868">
                  <a:extLst>
                    <a:ext uri="{9D8B030D-6E8A-4147-A177-3AD203B41FA5}">
                      <a16:colId xmlns:a16="http://schemas.microsoft.com/office/drawing/2014/main" val="20000"/>
                    </a:ext>
                  </a:extLst>
                </a:gridCol>
                <a:gridCol w="7703657">
                  <a:extLst>
                    <a:ext uri="{9D8B030D-6E8A-4147-A177-3AD203B41FA5}">
                      <a16:colId xmlns:a16="http://schemas.microsoft.com/office/drawing/2014/main" val="20001"/>
                    </a:ext>
                  </a:extLst>
                </a:gridCol>
              </a:tblGrid>
              <a:tr h="538507">
                <a:tc gridSpan="2">
                  <a:txBody>
                    <a:bodyPr/>
                    <a:lstStyle/>
                    <a:p>
                      <a:pPr algn="ctr"/>
                      <a:r>
                        <a:rPr lang="en-US" sz="2400" dirty="0">
                          <a:latin typeface="Times New Roman" panose="02020603050405020304" pitchFamily="18" charset="0"/>
                          <a:cs typeface="Times New Roman" panose="02020603050405020304" pitchFamily="18" charset="0"/>
                        </a:rPr>
                        <a:t>Is</a:t>
                      </a:r>
                      <a:r>
                        <a:rPr lang="en-US" sz="2400" baseline="0" dirty="0">
                          <a:latin typeface="Times New Roman" panose="02020603050405020304" pitchFamily="18" charset="0"/>
                          <a:cs typeface="Times New Roman" panose="02020603050405020304" pitchFamily="18" charset="0"/>
                        </a:rPr>
                        <a:t> this David or Jesus speaking?</a:t>
                      </a:r>
                      <a:r>
                        <a:rPr lang="zh-CN" altLang="en-US" sz="2800" baseline="0" dirty="0">
                          <a:latin typeface="Times New Roman" panose="02020603050405020304" pitchFamily="18" charset="0"/>
                          <a:cs typeface="Times New Roman" panose="02020603050405020304" pitchFamily="18" charset="0"/>
                        </a:rPr>
                        <a:t>说这话的是大卫还是耶稣？</a:t>
                      </a:r>
                      <a:endParaRPr lang="en-US" sz="2800" dirty="0">
                        <a:latin typeface="Times New Roman" panose="02020603050405020304" pitchFamily="18" charset="0"/>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dirty="0"/>
                    </a:p>
                  </a:txBody>
                  <a:tcPr anchor="ctr"/>
                </a:tc>
                <a:extLst>
                  <a:ext uri="{0D108BD9-81ED-4DB2-BD59-A6C34878D82A}">
                    <a16:rowId xmlns:a16="http://schemas.microsoft.com/office/drawing/2014/main" val="10000"/>
                  </a:ext>
                </a:extLst>
              </a:tr>
              <a:tr h="4529796">
                <a:tc>
                  <a:txBody>
                    <a:bodyPr/>
                    <a:lstStyle/>
                    <a:p>
                      <a:r>
                        <a:rPr lang="en-US" sz="1800" b="1" kern="1200" dirty="0">
                          <a:solidFill>
                            <a:schemeClr val="dk1"/>
                          </a:solidFill>
                          <a:latin typeface="Times New Roman" panose="02020603050405020304" pitchFamily="18" charset="0"/>
                          <a:ea typeface="+mn-ea"/>
                          <a:cs typeface="Times New Roman" panose="02020603050405020304" pitchFamily="18" charset="0"/>
                        </a:rPr>
                        <a:t>PSALM 16:10 </a:t>
                      </a:r>
                    </a:p>
                    <a:p>
                      <a:r>
                        <a:rPr lang="en-US" sz="1800" b="1" kern="1200" dirty="0">
                          <a:solidFill>
                            <a:schemeClr val="dk1"/>
                          </a:solidFill>
                          <a:latin typeface="Times New Roman" panose="02020603050405020304" pitchFamily="18" charset="0"/>
                          <a:ea typeface="+mn-ea"/>
                          <a:cs typeface="Times New Roman" panose="02020603050405020304" pitchFamily="18" charset="0"/>
                        </a:rPr>
                        <a:t>“Therefore my heart is glad and my tongue rejoices; my body also will rest secure, because you will not abandon me to the grave, nor will you let your Holy One see decay.”</a:t>
                      </a:r>
                    </a:p>
                    <a:p>
                      <a:r>
                        <a:rPr lang="zh-CN" altLang="en-US" sz="3600" b="1" kern="1200" dirty="0">
                          <a:solidFill>
                            <a:schemeClr val="dk1"/>
                          </a:solidFill>
                          <a:latin typeface="Times New Roman" panose="02020603050405020304" pitchFamily="18" charset="0"/>
                          <a:ea typeface="+mn-ea"/>
                          <a:cs typeface="Times New Roman" panose="02020603050405020304" pitchFamily="18" charset="0"/>
                        </a:rPr>
                        <a:t>诗</a:t>
                      </a:r>
                      <a:r>
                        <a:rPr lang="en-US" altLang="zh-CN" sz="3600" b="1" kern="1200" dirty="0">
                          <a:solidFill>
                            <a:schemeClr val="dk1"/>
                          </a:solidFill>
                          <a:latin typeface="Times New Roman" panose="02020603050405020304" pitchFamily="18" charset="0"/>
                          <a:ea typeface="+mn-ea"/>
                          <a:cs typeface="Times New Roman" panose="02020603050405020304" pitchFamily="18" charset="0"/>
                        </a:rPr>
                        <a:t>16:10</a:t>
                      </a:r>
                    </a:p>
                    <a:p>
                      <a:r>
                        <a:rPr lang="zh-CN" altLang="en-US" sz="3600" b="1" kern="1200" dirty="0">
                          <a:solidFill>
                            <a:schemeClr val="dk1"/>
                          </a:solidFill>
                          <a:latin typeface="Times New Roman" panose="02020603050405020304" pitchFamily="18" charset="0"/>
                          <a:ea typeface="+mn-ea"/>
                          <a:cs typeface="Times New Roman" panose="02020603050405020304" pitchFamily="18" charset="0"/>
                        </a:rPr>
                        <a:t>“因为你必不将我的灵魂撇在阴间。也不叫你的圣者见朽坏。”</a:t>
                      </a:r>
                      <a:endParaRPr lang="en-US" sz="3600" b="1"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Times New Roman" panose="02020603050405020304" pitchFamily="18" charset="0"/>
                          <a:ea typeface="+mn-ea"/>
                          <a:cs typeface="Times New Roman" panose="02020603050405020304" pitchFamily="18" charset="0"/>
                        </a:rPr>
                        <a:t>Acts 2:22–32 (NIV84) </a:t>
                      </a:r>
                      <a:r>
                        <a:rPr lang="en-US" sz="1400" kern="1200" dirty="0">
                          <a:solidFill>
                            <a:schemeClr val="dk1"/>
                          </a:solidFill>
                          <a:latin typeface="Times New Roman" panose="02020603050405020304" pitchFamily="18" charset="0"/>
                          <a:ea typeface="+mn-ea"/>
                          <a:cs typeface="Times New Roman" panose="02020603050405020304" pitchFamily="18" charset="0"/>
                        </a:rPr>
                        <a:t>David said about him: “Therefore my heart is glad and my tongue rejoices; my body also will live in hope, because you will not abandon me to the grave, nor will you let your Holy One see decay.” “Brothers, I can tell you confidently that the patriarch David died and was buried, and his tomb is here to this day. But he was a prophet and knew that God had promised him on oath that he would place one of his descendants on his throne. </a:t>
                      </a:r>
                      <a:r>
                        <a:rPr lang="en-US" sz="1400" b="1" kern="1200" dirty="0">
                          <a:solidFill>
                            <a:schemeClr val="dk1"/>
                          </a:solidFill>
                          <a:latin typeface="Times New Roman" panose="02020603050405020304" pitchFamily="18" charset="0"/>
                          <a:ea typeface="+mn-ea"/>
                          <a:cs typeface="Times New Roman" panose="02020603050405020304" pitchFamily="18" charset="0"/>
                        </a:rPr>
                        <a:t>Seeing what was ahead, he spoke of the resurrection of the Christ, that he was not abandoned to the grave, nor did his body see decay. </a:t>
                      </a:r>
                      <a:r>
                        <a:rPr lang="en-US" sz="1400" kern="1200" dirty="0">
                          <a:solidFill>
                            <a:schemeClr val="dk1"/>
                          </a:solidFill>
                          <a:latin typeface="Times New Roman" panose="02020603050405020304" pitchFamily="18" charset="0"/>
                          <a:ea typeface="+mn-ea"/>
                          <a:cs typeface="Times New Roman" panose="02020603050405020304" pitchFamily="18" charset="0"/>
                        </a:rPr>
                        <a:t>God has raised this Jesus to life, and we are all witnesses of the fact.</a:t>
                      </a:r>
                      <a:r>
                        <a:rPr lang="zh-CN" altLang="en-US" sz="1400" kern="1200" dirty="0">
                          <a:solidFill>
                            <a:schemeClr val="dk1"/>
                          </a:solidFill>
                          <a:latin typeface="Times New Roman" panose="02020603050405020304" pitchFamily="18" charset="0"/>
                          <a:ea typeface="+mn-ea"/>
                          <a:cs typeface="Times New Roman" panose="02020603050405020304" pitchFamily="18" charset="0"/>
                        </a:rPr>
                        <a:t> </a:t>
                      </a:r>
                      <a:endParaRPr lang="en-US" altLang="zh-CN" sz="1400" kern="1200" dirty="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kern="1200" dirty="0">
                          <a:solidFill>
                            <a:schemeClr val="dk1"/>
                          </a:solidFill>
                          <a:latin typeface="Times New Roman" panose="02020603050405020304" pitchFamily="18" charset="0"/>
                          <a:ea typeface="+mn-ea"/>
                          <a:cs typeface="Times New Roman" panose="02020603050405020304" pitchFamily="18" charset="0"/>
                        </a:rPr>
                        <a:t>徒</a:t>
                      </a:r>
                      <a:r>
                        <a:rPr lang="en-US" altLang="zh-CN" sz="1800" kern="1200" dirty="0">
                          <a:solidFill>
                            <a:schemeClr val="dk1"/>
                          </a:solidFill>
                          <a:latin typeface="Times New Roman" panose="02020603050405020304" pitchFamily="18" charset="0"/>
                          <a:ea typeface="+mn-ea"/>
                          <a:cs typeface="Times New Roman" panose="02020603050405020304" pitchFamily="18" charset="0"/>
                        </a:rPr>
                        <a:t>2:22-32</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kern="1200" dirty="0">
                          <a:solidFill>
                            <a:schemeClr val="dk1"/>
                          </a:solidFill>
                          <a:latin typeface="Times New Roman" panose="02020603050405020304" pitchFamily="18" charset="0"/>
                          <a:ea typeface="+mn-ea"/>
                          <a:cs typeface="Times New Roman" panose="02020603050405020304" pitchFamily="18" charset="0"/>
                        </a:rPr>
                        <a:t>以色列人哪，请听我的话。神借着拿撒勒人耶稣，在你们中间施行异能，奇事，神迹，将他证明出来，这是你们自己知道的。他既按着神的定旨先见，被交与人，你们就借着无法之人的手，把他钉在十字架上杀了。神却将死的痛苦解释了，叫他复活。因为他原不能被死拘禁。大卫指着他说，我看见主常在我眼前，他在我右边，叫我不至于摇动。所以我心里欢喜，我的灵快乐。并且我的肉身要安居在指望中。因你必不将我的灵魂撇在阴间，也不叫你的圣者见朽坏。你已将生命的道路指示我，必叫我因见你的面，得着满足的快乐。弟兄们，先祖大卫的事，我可以明明地对你们说，他死了，也葬埋了，并且他的坟墓，直到今日还在我们这里。大卫既是先知，又晓得神曾向他起誓，要从他的后裔中，立一位坐在他的宝座上。</a:t>
                      </a:r>
                      <a:r>
                        <a:rPr lang="zh-CN" altLang="en-US" sz="1800" b="1" kern="1200" dirty="0">
                          <a:solidFill>
                            <a:schemeClr val="dk1"/>
                          </a:solidFill>
                          <a:latin typeface="Times New Roman" panose="02020603050405020304" pitchFamily="18" charset="0"/>
                          <a:ea typeface="+mn-ea"/>
                          <a:cs typeface="Times New Roman" panose="02020603050405020304" pitchFamily="18" charset="0"/>
                        </a:rPr>
                        <a:t>就预先看明这事，讲论基督复活说，他的灵魂，不撇在阴间，他的肉身，也不见朽坏。</a:t>
                      </a:r>
                      <a:r>
                        <a:rPr lang="zh-CN" altLang="en-US" sz="1800" kern="1200" dirty="0">
                          <a:solidFill>
                            <a:schemeClr val="dk1"/>
                          </a:solidFill>
                          <a:latin typeface="Times New Roman" panose="02020603050405020304" pitchFamily="18" charset="0"/>
                          <a:ea typeface="+mn-ea"/>
                          <a:cs typeface="Times New Roman" panose="02020603050405020304" pitchFamily="18" charset="0"/>
                        </a:rPr>
                        <a:t>这耶稣，神已经叫他复活了，我们都为这事作见证。</a:t>
                      </a:r>
                      <a:endParaRPr lang="en-US" sz="1800"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251E2E27-1BE8-3F49-B878-37347005D009}"/>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1617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21505927"/>
              </p:ext>
            </p:extLst>
          </p:nvPr>
        </p:nvGraphicFramePr>
        <p:xfrm>
          <a:off x="477253" y="1173171"/>
          <a:ext cx="11237494" cy="5068303"/>
        </p:xfrm>
        <a:graphic>
          <a:graphicData uri="http://schemas.openxmlformats.org/drawingml/2006/table">
            <a:tbl>
              <a:tblPr firstRow="1" bandRow="1">
                <a:tableStyleId>{5C22544A-7EE6-4342-B048-85BDC9FD1C3A}</a:tableStyleId>
              </a:tblPr>
              <a:tblGrid>
                <a:gridCol w="3959878">
                  <a:extLst>
                    <a:ext uri="{9D8B030D-6E8A-4147-A177-3AD203B41FA5}">
                      <a16:colId xmlns:a16="http://schemas.microsoft.com/office/drawing/2014/main" val="20000"/>
                    </a:ext>
                  </a:extLst>
                </a:gridCol>
                <a:gridCol w="7277616">
                  <a:extLst>
                    <a:ext uri="{9D8B030D-6E8A-4147-A177-3AD203B41FA5}">
                      <a16:colId xmlns:a16="http://schemas.microsoft.com/office/drawing/2014/main" val="20001"/>
                    </a:ext>
                  </a:extLst>
                </a:gridCol>
              </a:tblGrid>
              <a:tr h="538507">
                <a:tc gridSpan="2">
                  <a:txBody>
                    <a:bodyPr/>
                    <a:lstStyle/>
                    <a:p>
                      <a:pPr algn="ctr"/>
                      <a:r>
                        <a:rPr lang="en-US" sz="2400" dirty="0">
                          <a:latin typeface="Times New Roman" panose="02020603050405020304" pitchFamily="18" charset="0"/>
                          <a:cs typeface="Times New Roman" panose="02020603050405020304" pitchFamily="18" charset="0"/>
                        </a:rPr>
                        <a:t>Is</a:t>
                      </a:r>
                      <a:r>
                        <a:rPr lang="en-US" sz="2400" baseline="0" dirty="0">
                          <a:latin typeface="Times New Roman" panose="02020603050405020304" pitchFamily="18" charset="0"/>
                          <a:cs typeface="Times New Roman" panose="02020603050405020304" pitchFamily="18" charset="0"/>
                        </a:rPr>
                        <a:t> this David or Jesus speaking? </a:t>
                      </a:r>
                      <a:r>
                        <a:rPr lang="zh-CN" altLang="en-US" sz="2800" baseline="0" dirty="0">
                          <a:latin typeface="Times New Roman" panose="02020603050405020304" pitchFamily="18" charset="0"/>
                          <a:cs typeface="Times New Roman" panose="02020603050405020304" pitchFamily="18" charset="0"/>
                        </a:rPr>
                        <a:t>说这话的是大卫还是耶稣？</a:t>
                      </a:r>
                      <a:endParaRPr lang="en-US" sz="2800" dirty="0">
                        <a:latin typeface="Times New Roman" panose="02020603050405020304" pitchFamily="18" charset="0"/>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dirty="0"/>
                    </a:p>
                  </a:txBody>
                  <a:tcPr anchor="ctr"/>
                </a:tc>
                <a:extLst>
                  <a:ext uri="{0D108BD9-81ED-4DB2-BD59-A6C34878D82A}">
                    <a16:rowId xmlns:a16="http://schemas.microsoft.com/office/drawing/2014/main" val="10000"/>
                  </a:ext>
                </a:extLst>
              </a:tr>
              <a:tr h="4529796">
                <a:tc>
                  <a:txBody>
                    <a:bodyPr/>
                    <a:lstStyle/>
                    <a:p>
                      <a:r>
                        <a:rPr lang="en-US" sz="2400" b="1" kern="1200" dirty="0">
                          <a:solidFill>
                            <a:schemeClr val="dk1"/>
                          </a:solidFill>
                          <a:latin typeface="Times New Roman" panose="02020603050405020304" pitchFamily="18" charset="0"/>
                          <a:ea typeface="+mn-ea"/>
                          <a:cs typeface="Times New Roman" panose="02020603050405020304" pitchFamily="18" charset="0"/>
                        </a:rPr>
                        <a:t>PSALM 16:10 </a:t>
                      </a:r>
                    </a:p>
                    <a:p>
                      <a:r>
                        <a:rPr lang="en-US" sz="2400" b="1" kern="1200" dirty="0">
                          <a:solidFill>
                            <a:schemeClr val="dk1"/>
                          </a:solidFill>
                          <a:latin typeface="Times New Roman" panose="02020603050405020304" pitchFamily="18" charset="0"/>
                          <a:ea typeface="+mn-ea"/>
                          <a:cs typeface="Times New Roman" panose="02020603050405020304" pitchFamily="18" charset="0"/>
                        </a:rPr>
                        <a:t>“nor will you let your Holy One see decay.”</a:t>
                      </a:r>
                    </a:p>
                    <a:p>
                      <a:r>
                        <a:rPr lang="zh-CN" altLang="en-US" sz="4000" b="1" kern="1200" dirty="0">
                          <a:solidFill>
                            <a:schemeClr val="dk1"/>
                          </a:solidFill>
                          <a:latin typeface="Times New Roman" panose="02020603050405020304" pitchFamily="18" charset="0"/>
                          <a:ea typeface="+mn-ea"/>
                          <a:cs typeface="Times New Roman" panose="02020603050405020304" pitchFamily="18" charset="0"/>
                        </a:rPr>
                        <a:t>诗</a:t>
                      </a:r>
                      <a:r>
                        <a:rPr lang="en-US" altLang="zh-CN" sz="4000" b="1" kern="1200" dirty="0">
                          <a:solidFill>
                            <a:schemeClr val="dk1"/>
                          </a:solidFill>
                          <a:latin typeface="Times New Roman" panose="02020603050405020304" pitchFamily="18" charset="0"/>
                          <a:ea typeface="+mn-ea"/>
                          <a:cs typeface="Times New Roman" panose="02020603050405020304" pitchFamily="18" charset="0"/>
                        </a:rPr>
                        <a:t>16:10</a:t>
                      </a:r>
                    </a:p>
                    <a:p>
                      <a:r>
                        <a:rPr lang="zh-CN" altLang="en-US" sz="4000" b="1" kern="1200" dirty="0">
                          <a:solidFill>
                            <a:schemeClr val="dk1"/>
                          </a:solidFill>
                          <a:latin typeface="Times New Roman" panose="02020603050405020304" pitchFamily="18" charset="0"/>
                          <a:ea typeface="+mn-ea"/>
                          <a:cs typeface="Times New Roman" panose="02020603050405020304" pitchFamily="18" charset="0"/>
                        </a:rPr>
                        <a:t>“也不叫你的圣者见朽坏”</a:t>
                      </a:r>
                      <a:endParaRPr lang="en-US" sz="4000" b="1" kern="1200" dirty="0">
                        <a:solidFill>
                          <a:schemeClr val="dk1"/>
                        </a:solidFill>
                        <a:latin typeface="Times New Roman" panose="02020603050405020304" pitchFamily="18" charset="0"/>
                        <a:ea typeface="+mn-ea"/>
                        <a:cs typeface="Times New Roman" panose="02020603050405020304" pitchFamily="18" charset="0"/>
                      </a:endParaRPr>
                    </a:p>
                    <a:p>
                      <a:endParaRPr lang="en-US" sz="3200" b="1"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latin typeface="Times New Roman" panose="02020603050405020304" pitchFamily="18" charset="0"/>
                          <a:ea typeface="+mn-ea"/>
                          <a:cs typeface="Times New Roman" panose="02020603050405020304" pitchFamily="18" charset="0"/>
                        </a:rPr>
                        <a:t>Acts 13:35–37 (NIV84)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30000" dirty="0">
                          <a:solidFill>
                            <a:schemeClr val="dk1"/>
                          </a:solidFill>
                          <a:latin typeface="Times New Roman" panose="02020603050405020304" pitchFamily="18" charset="0"/>
                          <a:ea typeface="+mn-ea"/>
                          <a:cs typeface="Times New Roman" panose="02020603050405020304" pitchFamily="18" charset="0"/>
                        </a:rPr>
                        <a:t>35</a:t>
                      </a:r>
                      <a:r>
                        <a:rPr lang="en-US" sz="1800" kern="1200" dirty="0">
                          <a:solidFill>
                            <a:schemeClr val="dk1"/>
                          </a:solidFill>
                          <a:latin typeface="Times New Roman" panose="02020603050405020304" pitchFamily="18" charset="0"/>
                          <a:ea typeface="+mn-ea"/>
                          <a:cs typeface="Times New Roman" panose="02020603050405020304" pitchFamily="18" charset="0"/>
                        </a:rPr>
                        <a:t> So it is stated elsewhere: “‘You will not let your Holy One see decay.’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30000" dirty="0">
                          <a:solidFill>
                            <a:schemeClr val="dk1"/>
                          </a:solidFill>
                          <a:latin typeface="Times New Roman" panose="02020603050405020304" pitchFamily="18" charset="0"/>
                          <a:ea typeface="+mn-ea"/>
                          <a:cs typeface="Times New Roman" panose="02020603050405020304" pitchFamily="18" charset="0"/>
                        </a:rPr>
                        <a:t>36</a:t>
                      </a:r>
                      <a:r>
                        <a:rPr lang="en-US" sz="1800" kern="1200" dirty="0">
                          <a:solidFill>
                            <a:schemeClr val="dk1"/>
                          </a:solidFill>
                          <a:latin typeface="Times New Roman" panose="02020603050405020304" pitchFamily="18" charset="0"/>
                          <a:ea typeface="+mn-ea"/>
                          <a:cs typeface="Times New Roman" panose="02020603050405020304" pitchFamily="18" charset="0"/>
                        </a:rPr>
                        <a:t> “For when David had served God’s purpose in his own generation, he fell asleep; he was buried with his fathers and his body decayed. </a:t>
                      </a:r>
                      <a:r>
                        <a:rPr lang="en-US" sz="1800" kern="1200" baseline="30000" dirty="0">
                          <a:solidFill>
                            <a:schemeClr val="dk1"/>
                          </a:solidFill>
                          <a:latin typeface="Times New Roman" panose="02020603050405020304" pitchFamily="18" charset="0"/>
                          <a:ea typeface="+mn-ea"/>
                          <a:cs typeface="Times New Roman" panose="02020603050405020304" pitchFamily="18" charset="0"/>
                        </a:rPr>
                        <a:t>37</a:t>
                      </a:r>
                      <a:r>
                        <a:rPr lang="en-US" sz="1800" kern="1200" dirty="0">
                          <a:solidFill>
                            <a:schemeClr val="dk1"/>
                          </a:solidFill>
                          <a:latin typeface="Times New Roman" panose="02020603050405020304" pitchFamily="18" charset="0"/>
                          <a:ea typeface="+mn-ea"/>
                          <a:cs typeface="Times New Roman" panose="02020603050405020304" pitchFamily="18" charset="0"/>
                        </a:rPr>
                        <a:t> But the one whom God raised from the dead did not see decay. </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200" kern="1200" dirty="0">
                          <a:solidFill>
                            <a:schemeClr val="dk1"/>
                          </a:solidFill>
                          <a:latin typeface="Times New Roman" panose="02020603050405020304" pitchFamily="18" charset="0"/>
                          <a:ea typeface="+mn-ea"/>
                          <a:cs typeface="Times New Roman" panose="02020603050405020304" pitchFamily="18" charset="0"/>
                        </a:rPr>
                        <a:t>徒</a:t>
                      </a:r>
                      <a:r>
                        <a:rPr lang="en-US" altLang="zh-CN" sz="3200" kern="1200" dirty="0">
                          <a:solidFill>
                            <a:schemeClr val="dk1"/>
                          </a:solidFill>
                          <a:latin typeface="Times New Roman" panose="02020603050405020304" pitchFamily="18" charset="0"/>
                          <a:ea typeface="+mn-ea"/>
                          <a:cs typeface="Times New Roman" panose="02020603050405020304" pitchFamily="18" charset="0"/>
                        </a:rPr>
                        <a:t>13:35-37</a:t>
                      </a:r>
                    </a:p>
                    <a:p>
                      <a:pPr marL="0" marR="0" indent="0" algn="l" defTabSz="914400" rtl="0" eaLnBrk="1" fontAlgn="auto" latinLnBrk="0" hangingPunct="1">
                        <a:lnSpc>
                          <a:spcPct val="100000"/>
                        </a:lnSpc>
                        <a:spcBef>
                          <a:spcPts val="0"/>
                        </a:spcBef>
                        <a:spcAft>
                          <a:spcPts val="0"/>
                        </a:spcAft>
                        <a:buClrTx/>
                        <a:buSzTx/>
                        <a:buFontTx/>
                        <a:buNone/>
                        <a:tabLst/>
                        <a:defRPr/>
                      </a:pPr>
                      <a:r>
                        <a:rPr lang="en-US" sz="3200" kern="1200" baseline="30000" dirty="0">
                          <a:solidFill>
                            <a:schemeClr val="dk1"/>
                          </a:solidFill>
                          <a:latin typeface="Times New Roman" panose="02020603050405020304" pitchFamily="18" charset="0"/>
                          <a:ea typeface="+mn-ea"/>
                          <a:cs typeface="Times New Roman" panose="02020603050405020304" pitchFamily="18" charset="0"/>
                        </a:rPr>
                        <a:t>35</a:t>
                      </a:r>
                      <a:r>
                        <a:rPr lang="zh-CN" altLang="en-US" sz="3200" kern="1200" dirty="0">
                          <a:solidFill>
                            <a:schemeClr val="dk1"/>
                          </a:solidFill>
                          <a:latin typeface="Times New Roman" panose="02020603050405020304" pitchFamily="18" charset="0"/>
                          <a:ea typeface="+mn-ea"/>
                          <a:cs typeface="Times New Roman" panose="02020603050405020304" pitchFamily="18" charset="0"/>
                        </a:rPr>
                        <a:t>又有一篇上说，你必不叫你的圣者见朽坏。</a:t>
                      </a:r>
                      <a:r>
                        <a:rPr lang="en-US" sz="3200" kern="1200" baseline="30000" dirty="0">
                          <a:solidFill>
                            <a:schemeClr val="dk1"/>
                          </a:solidFill>
                          <a:latin typeface="Times New Roman" panose="02020603050405020304" pitchFamily="18" charset="0"/>
                          <a:ea typeface="+mn-ea"/>
                          <a:cs typeface="Times New Roman" panose="02020603050405020304" pitchFamily="18" charset="0"/>
                        </a:rPr>
                        <a:t>36</a:t>
                      </a:r>
                      <a:r>
                        <a:rPr lang="zh-CN" altLang="en-US" sz="3200" kern="1200" dirty="0">
                          <a:solidFill>
                            <a:schemeClr val="dk1"/>
                          </a:solidFill>
                          <a:latin typeface="Times New Roman" panose="02020603050405020304" pitchFamily="18" charset="0"/>
                          <a:ea typeface="+mn-ea"/>
                          <a:cs typeface="Times New Roman" panose="02020603050405020304" pitchFamily="18" charset="0"/>
                        </a:rPr>
                        <a:t>大卫在世的时候，遵行了神的旨意，就睡了。归到他祖宗那里，已见朽坏。</a:t>
                      </a:r>
                      <a:r>
                        <a:rPr lang="en-US" sz="3200" kern="1200" baseline="30000" dirty="0">
                          <a:solidFill>
                            <a:schemeClr val="dk1"/>
                          </a:solidFill>
                          <a:latin typeface="Times New Roman" panose="02020603050405020304" pitchFamily="18" charset="0"/>
                          <a:ea typeface="+mn-ea"/>
                          <a:cs typeface="Times New Roman" panose="02020603050405020304" pitchFamily="18" charset="0"/>
                        </a:rPr>
                        <a:t>37</a:t>
                      </a:r>
                      <a:r>
                        <a:rPr lang="zh-CN" altLang="en-US" sz="3200" kern="1200" dirty="0">
                          <a:solidFill>
                            <a:schemeClr val="dk1"/>
                          </a:solidFill>
                          <a:latin typeface="Times New Roman" panose="02020603050405020304" pitchFamily="18" charset="0"/>
                          <a:ea typeface="+mn-ea"/>
                          <a:cs typeface="Times New Roman" panose="02020603050405020304" pitchFamily="18" charset="0"/>
                        </a:rPr>
                        <a:t>惟独神所复活的，他并未见朽坏。</a:t>
                      </a:r>
                      <a:endParaRPr lang="en-US" sz="3200"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251E2E27-1BE8-3F49-B878-37347005D009}"/>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C00183B-9ED2-EF45-8C3E-C706167C306E}"/>
              </a:ext>
            </a:extLst>
          </p:cNvPr>
          <p:cNvSpPr>
            <a:spLocks noGrp="1"/>
          </p:cNvSpPr>
          <p:nvPr>
            <p:ph type="title"/>
          </p:nvPr>
        </p:nvSpPr>
        <p:spPr>
          <a:xfrm>
            <a:off x="735932" y="402444"/>
            <a:ext cx="10720136" cy="622725"/>
          </a:xfrm>
        </p:spPr>
        <p:txBody>
          <a:bodyPr>
            <a:noAutofit/>
          </a:bodyPr>
          <a:lstStyle/>
          <a:p>
            <a:pPr algn="ctr"/>
            <a:r>
              <a:rPr lang="en-US" sz="2400" b="1" i="1" dirty="0">
                <a:latin typeface="Times New Roman" pitchFamily="18" charset="0"/>
                <a:cs typeface="Times New Roman" pitchFamily="18" charset="0"/>
              </a:rPr>
              <a:t>A </a:t>
            </a:r>
            <a:r>
              <a:rPr lang="en-US" sz="2400" b="1" i="1" dirty="0" err="1">
                <a:latin typeface="Times New Roman" pitchFamily="18" charset="0"/>
                <a:cs typeface="Times New Roman" pitchFamily="18" charset="0"/>
              </a:rPr>
              <a:t>miktam</a:t>
            </a:r>
            <a:r>
              <a:rPr lang="en-US" sz="2400" b="1" i="1" dirty="0">
                <a:latin typeface="Times New Roman" pitchFamily="18" charset="0"/>
                <a:cs typeface="Times New Roman" pitchFamily="18" charset="0"/>
              </a:rPr>
              <a:t> of David.</a:t>
            </a:r>
            <a:r>
              <a:rPr lang="zh-CN" altLang="en-US" sz="3600" b="1" i="1" dirty="0">
                <a:latin typeface="Times New Roman" pitchFamily="18" charset="0"/>
                <a:cs typeface="Times New Roman" pitchFamily="18" charset="0"/>
              </a:rPr>
              <a:t>大卫的金诗</a:t>
            </a:r>
            <a:endParaRPr lang="en-US" sz="3600" b="1" i="1" dirty="0">
              <a:latin typeface="Times New Roman" pitchFamily="18" charset="0"/>
              <a:cs typeface="Times New Roman" pitchFamily="18" charset="0"/>
            </a:endParaRPr>
          </a:p>
        </p:txBody>
      </p:sp>
    </p:spTree>
    <p:extLst>
      <p:ext uri="{BB962C8B-B14F-4D97-AF65-F5344CB8AC3E}">
        <p14:creationId xmlns:p14="http://schemas.microsoft.com/office/powerpoint/2010/main" val="3789918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775D7-0477-4E4F-B17B-60F526F3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3E21D6B-9790-8B4E-8407-7C7323F622D8}"/>
              </a:ext>
            </a:extLst>
          </p:cNvPr>
          <p:cNvSpPr txBox="1"/>
          <p:nvPr/>
        </p:nvSpPr>
        <p:spPr>
          <a:xfrm>
            <a:off x="263007" y="977068"/>
            <a:ext cx="11416603" cy="4955203"/>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4800" dirty="0">
                <a:solidFill>
                  <a:schemeClr val="bg1"/>
                </a:solidFill>
                <a:latin typeface="Times New Roman" panose="02020603050405020304" pitchFamily="18" charset="0"/>
                <a:cs typeface="Times New Roman" panose="02020603050405020304" pitchFamily="18" charset="0"/>
              </a:rPr>
              <a:t>PART 1</a:t>
            </a:r>
          </a:p>
          <a:p>
            <a:pPr algn="ctr"/>
            <a:r>
              <a:rPr lang="zh-CN" altLang="en-US" sz="4800" dirty="0">
                <a:solidFill>
                  <a:schemeClr val="bg1"/>
                </a:solidFill>
                <a:latin typeface="Times New Roman" panose="02020603050405020304" pitchFamily="18" charset="0"/>
                <a:cs typeface="Times New Roman" panose="02020603050405020304" pitchFamily="18" charset="0"/>
              </a:rPr>
              <a:t>第一部分</a:t>
            </a:r>
            <a:endParaRPr lang="en-US" sz="4800" dirty="0">
              <a:solidFill>
                <a:schemeClr val="bg1"/>
              </a:solidFill>
              <a:latin typeface="Times New Roman" panose="02020603050405020304" pitchFamily="18" charset="0"/>
              <a:cs typeface="Times New Roman" panose="02020603050405020304" pitchFamily="18" charset="0"/>
            </a:endParaRPr>
          </a:p>
          <a:p>
            <a:pPr algn="ctr"/>
            <a:r>
              <a:rPr lang="en-US" sz="2800" dirty="0">
                <a:solidFill>
                  <a:schemeClr val="bg1"/>
                </a:solidFill>
                <a:latin typeface="Times New Roman" panose="02020603050405020304" pitchFamily="18" charset="0"/>
                <a:cs typeface="Times New Roman" panose="02020603050405020304" pitchFamily="18" charset="0"/>
              </a:rPr>
              <a:t>JESUS’ PERFECT OBEDIENCE AND </a:t>
            </a:r>
          </a:p>
          <a:p>
            <a:pPr algn="ctr"/>
            <a:r>
              <a:rPr lang="en-US" sz="2800" dirty="0">
                <a:solidFill>
                  <a:schemeClr val="bg1"/>
                </a:solidFill>
                <a:latin typeface="Times New Roman" panose="02020603050405020304" pitchFamily="18" charset="0"/>
                <a:cs typeface="Times New Roman" panose="02020603050405020304" pitchFamily="18" charset="0"/>
              </a:rPr>
              <a:t>SUBMISSION TO THE FATHER’S WILL</a:t>
            </a:r>
          </a:p>
          <a:p>
            <a:pPr algn="ctr"/>
            <a:r>
              <a:rPr lang="en-US" sz="6000" dirty="0">
                <a:solidFill>
                  <a:schemeClr val="bg1"/>
                </a:solidFill>
                <a:latin typeface="Times New Roman" panose="02020603050405020304" pitchFamily="18" charset="0"/>
                <a:cs typeface="Times New Roman" panose="02020603050405020304" pitchFamily="18" charset="0"/>
              </a:rPr>
              <a:t> </a:t>
            </a:r>
            <a:r>
              <a:rPr lang="zh-CN" altLang="en-US" sz="6000" dirty="0">
                <a:solidFill>
                  <a:schemeClr val="bg1"/>
                </a:solidFill>
                <a:latin typeface="Times New Roman" panose="02020603050405020304" pitchFamily="18" charset="0"/>
                <a:cs typeface="Times New Roman" panose="02020603050405020304" pitchFamily="18" charset="0"/>
              </a:rPr>
              <a:t>耶稣完全顺服父的旨意</a:t>
            </a:r>
            <a:endParaRPr lang="en-US" sz="6000" dirty="0">
              <a:solidFill>
                <a:schemeClr val="bg1"/>
              </a:solidFill>
              <a:latin typeface="Times New Roman" panose="02020603050405020304" pitchFamily="18" charset="0"/>
              <a:cs typeface="Times New Roman" panose="02020603050405020304" pitchFamily="18" charset="0"/>
            </a:endParaRPr>
          </a:p>
          <a:p>
            <a:pPr algn="ctr"/>
            <a:endParaRPr lang="en-US" sz="1600" dirty="0">
              <a:solidFill>
                <a:schemeClr val="bg1"/>
              </a:solidFill>
              <a:latin typeface="Times New Roman" panose="02020603050405020304" pitchFamily="18" charset="0"/>
              <a:cs typeface="Times New Roman" panose="02020603050405020304" pitchFamily="18" charset="0"/>
            </a:endParaRPr>
          </a:p>
          <a:p>
            <a:pPr algn="ctr"/>
            <a:r>
              <a:rPr lang="en-US" sz="4400" dirty="0">
                <a:solidFill>
                  <a:schemeClr val="accent4">
                    <a:lumMod val="40000"/>
                    <a:lumOff val="60000"/>
                  </a:schemeClr>
                </a:solidFill>
                <a:latin typeface="Times New Roman" panose="02020603050405020304" pitchFamily="18" charset="0"/>
                <a:cs typeface="Times New Roman" panose="02020603050405020304" pitchFamily="18" charset="0"/>
              </a:rPr>
              <a:t>Psalm 16:1-4</a:t>
            </a:r>
          </a:p>
          <a:p>
            <a:pPr algn="ctr"/>
            <a:r>
              <a:rPr lang="zh-CN" altLang="en-US" sz="4400" dirty="0">
                <a:solidFill>
                  <a:schemeClr val="accent4">
                    <a:lumMod val="40000"/>
                    <a:lumOff val="60000"/>
                  </a:schemeClr>
                </a:solidFill>
                <a:latin typeface="Times New Roman" panose="02020603050405020304" pitchFamily="18" charset="0"/>
                <a:cs typeface="Times New Roman" panose="02020603050405020304" pitchFamily="18" charset="0"/>
              </a:rPr>
              <a:t>诗</a:t>
            </a:r>
            <a:r>
              <a:rPr lang="en-US" altLang="zh-CN" sz="4400" dirty="0">
                <a:solidFill>
                  <a:schemeClr val="accent4">
                    <a:lumMod val="40000"/>
                    <a:lumOff val="60000"/>
                  </a:schemeClr>
                </a:solidFill>
                <a:latin typeface="Times New Roman" panose="02020603050405020304" pitchFamily="18" charset="0"/>
                <a:cs typeface="Times New Roman" panose="02020603050405020304" pitchFamily="18" charset="0"/>
              </a:rPr>
              <a:t>16:1-4</a:t>
            </a:r>
            <a:endParaRPr lang="en-US" sz="32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1402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14783</TotalTime>
  <Words>5099</Words>
  <Application>Microsoft Macintosh PowerPoint</Application>
  <PresentationFormat>Widescreen</PresentationFormat>
  <Paragraphs>263</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A miktam of David.大卫的金诗</vt:lpstr>
      <vt:lpstr>A miktam of David.大卫的金诗</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Balza</dc:creator>
  <cp:lastModifiedBy>Robert Balza</cp:lastModifiedBy>
  <cp:revision>221</cp:revision>
  <dcterms:created xsi:type="dcterms:W3CDTF">2020-04-13T16:13:00Z</dcterms:created>
  <dcterms:modified xsi:type="dcterms:W3CDTF">2021-06-19T01:52:43Z</dcterms:modified>
</cp:coreProperties>
</file>